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Lst>
  <p:notesMasterIdLst>
    <p:notesMasterId r:id="rId36"/>
  </p:notesMasterIdLst>
  <p:sldIdLst>
    <p:sldId id="291" r:id="rId2"/>
    <p:sldId id="301" r:id="rId3"/>
    <p:sldId id="256" r:id="rId4"/>
    <p:sldId id="257" r:id="rId5"/>
    <p:sldId id="259" r:id="rId6"/>
    <p:sldId id="260" r:id="rId7"/>
    <p:sldId id="261" r:id="rId8"/>
    <p:sldId id="262" r:id="rId9"/>
    <p:sldId id="264" r:id="rId10"/>
    <p:sldId id="265" r:id="rId11"/>
    <p:sldId id="266" r:id="rId12"/>
    <p:sldId id="267" r:id="rId13"/>
    <p:sldId id="268" r:id="rId14"/>
    <p:sldId id="293" r:id="rId15"/>
    <p:sldId id="269" r:id="rId16"/>
    <p:sldId id="270" r:id="rId17"/>
    <p:sldId id="273" r:id="rId18"/>
    <p:sldId id="285" r:id="rId19"/>
    <p:sldId id="286" r:id="rId20"/>
    <p:sldId id="287" r:id="rId21"/>
    <p:sldId id="294" r:id="rId22"/>
    <p:sldId id="295" r:id="rId23"/>
    <p:sldId id="296" r:id="rId24"/>
    <p:sldId id="297" r:id="rId25"/>
    <p:sldId id="298" r:id="rId26"/>
    <p:sldId id="299" r:id="rId27"/>
    <p:sldId id="300" r:id="rId28"/>
    <p:sldId id="274" r:id="rId29"/>
    <p:sldId id="275" r:id="rId30"/>
    <p:sldId id="276" r:id="rId31"/>
    <p:sldId id="277" r:id="rId32"/>
    <p:sldId id="278" r:id="rId33"/>
    <p:sldId id="279" r:id="rId34"/>
    <p:sldId id="280" r:id="rId35"/>
  </p:sldIdLst>
  <p:sldSz cx="9144000" cy="5143500" type="screen16x9"/>
  <p:notesSz cx="6858000" cy="9144000"/>
  <p:embeddedFontLst>
    <p:embeddedFont>
      <p:font typeface="Lato" panose="020F0502020204030203" pitchFamily="34" charset="0"/>
      <p:regular r:id="rId37"/>
      <p:bold r:id="rId38"/>
      <p:italic r:id="rId39"/>
      <p:boldItalic r:id="rId40"/>
    </p:embeddedFont>
    <p:embeddedFont>
      <p:font typeface="Poppins" panose="00000500000000000000" pitchFamily="2" charset="0"/>
      <p:regular r:id="rId41"/>
      <p:bold r:id="rId42"/>
      <p:italic r:id="rId43"/>
      <p:boldItalic r:id="rId44"/>
    </p:embeddedFont>
    <p:embeddedFont>
      <p:font typeface="Poppins SemiBold" panose="00000700000000000000" pitchFamily="2" charset="0"/>
      <p:regular r:id="rId45"/>
      <p:bold r:id="rId46"/>
      <p:italic r:id="rId47"/>
      <p:boldItalic r:id="rId48"/>
    </p:embeddedFont>
    <p:embeddedFont>
      <p:font typeface="Roboto" panose="020000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46B247-2BF6-4557-8501-D660072AD9CC}">
  <a:tblStyle styleId="{0146B247-2BF6-4557-8501-D660072AD9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50BD4F4-D6C3-429B-928E-F9A15D861CB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3E79226-9D85-425F-9F05-037D4E34CEAA}"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196e37014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9" name="Google Shape;759;g196e37014a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96e37014ad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g196e37014ad_0_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9fdd7d56f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9fdd7d56f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9fdd7d56fa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9fdd7d56fa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2b19820a2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2b19820a2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9fdd7d56fa_4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9fdd7d56fa_4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b19820a2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b19820a2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8f973427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18f973427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8f9734274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18f9734274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8f9734274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8f9734274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9fdd7d56f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19fdd7d56f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196e37014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9" name="Google Shape;759;g196e37014a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12583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9cafe2e0ac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9cafe2e0a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96e37014ad_0_1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7" name="Google Shape;787;g196e37014ad_0_17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19a54cd4d0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0" name="Google Shape;800;g19a54cd4d0c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19fdd7d56fa_4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19fdd7d56fa_4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9fdd7d56fa_4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9fdd7d56fa_4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9fdd7d56fa_4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9fdd7d56fa_4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19fdd7d56fa_4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19fdd7d56fa_4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9fdd7d56fa_4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19fdd7d56fa_4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8f9734274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18f9734274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9fdd7d56fa_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19fdd7d56fa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04a52e4d94_16_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04a52e4d94_16_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8f97342744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8f9734274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8f97342744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18f97342744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8f9734274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8f9734274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1a0de4bbd0e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1a0de4bbd0e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8f9734274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8f9734274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04a52e4d94_16_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04a52e4d94_16_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2b19820a2e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2b19820a2e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04e9ee373b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04e9ee373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28210ae3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28210ae3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2a2742de93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2a2742de9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96e37014ad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196e37014ad_0_4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Option Navy"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15907"/>
            <a:ext cx="8520600" cy="2052600"/>
          </a:xfrm>
          <a:prstGeom prst="rect">
            <a:avLst/>
          </a:prstGeom>
        </p:spPr>
        <p:txBody>
          <a:bodyPr spcFirstLastPara="1" wrap="square" lIns="91425" tIns="91425" rIns="91425" bIns="91425" anchor="b" anchorCtr="0">
            <a:normAutofit/>
          </a:bodyPr>
          <a:lstStyle>
            <a:lvl1pPr lvl="0">
              <a:lnSpc>
                <a:spcPct val="80000"/>
              </a:lnSpc>
              <a:spcBef>
                <a:spcPts val="0"/>
              </a:spcBef>
              <a:spcAft>
                <a:spcPts val="0"/>
              </a:spcAft>
              <a:buClr>
                <a:schemeClr val="lt1"/>
              </a:buClr>
              <a:buSzPts val="6500"/>
              <a:buNone/>
              <a:defRPr sz="6500" b="1">
                <a:solidFill>
                  <a:schemeClr val="lt1"/>
                </a:solidFill>
              </a:defRPr>
            </a:lvl1pPr>
            <a:lvl2pPr lvl="1">
              <a:lnSpc>
                <a:spcPct val="80000"/>
              </a:lnSpc>
              <a:spcBef>
                <a:spcPts val="0"/>
              </a:spcBef>
              <a:spcAft>
                <a:spcPts val="0"/>
              </a:spcAft>
              <a:buClr>
                <a:schemeClr val="lt1"/>
              </a:buClr>
              <a:buSzPts val="6500"/>
              <a:buNone/>
              <a:defRPr sz="6500" b="1">
                <a:solidFill>
                  <a:schemeClr val="lt1"/>
                </a:solidFill>
              </a:defRPr>
            </a:lvl2pPr>
            <a:lvl3pPr lvl="2">
              <a:lnSpc>
                <a:spcPct val="80000"/>
              </a:lnSpc>
              <a:spcBef>
                <a:spcPts val="0"/>
              </a:spcBef>
              <a:spcAft>
                <a:spcPts val="0"/>
              </a:spcAft>
              <a:buClr>
                <a:schemeClr val="lt1"/>
              </a:buClr>
              <a:buSzPts val="6500"/>
              <a:buNone/>
              <a:defRPr sz="6500" b="1">
                <a:solidFill>
                  <a:schemeClr val="lt1"/>
                </a:solidFill>
              </a:defRPr>
            </a:lvl3pPr>
            <a:lvl4pPr lvl="3">
              <a:lnSpc>
                <a:spcPct val="80000"/>
              </a:lnSpc>
              <a:spcBef>
                <a:spcPts val="0"/>
              </a:spcBef>
              <a:spcAft>
                <a:spcPts val="0"/>
              </a:spcAft>
              <a:buClr>
                <a:schemeClr val="lt1"/>
              </a:buClr>
              <a:buSzPts val="6500"/>
              <a:buNone/>
              <a:defRPr sz="6500" b="1">
                <a:solidFill>
                  <a:schemeClr val="lt1"/>
                </a:solidFill>
              </a:defRPr>
            </a:lvl4pPr>
            <a:lvl5pPr lvl="4">
              <a:lnSpc>
                <a:spcPct val="80000"/>
              </a:lnSpc>
              <a:spcBef>
                <a:spcPts val="0"/>
              </a:spcBef>
              <a:spcAft>
                <a:spcPts val="0"/>
              </a:spcAft>
              <a:buClr>
                <a:schemeClr val="lt1"/>
              </a:buClr>
              <a:buSzPts val="6500"/>
              <a:buNone/>
              <a:defRPr sz="6500" b="1">
                <a:solidFill>
                  <a:schemeClr val="lt1"/>
                </a:solidFill>
              </a:defRPr>
            </a:lvl5pPr>
            <a:lvl6pPr lvl="5">
              <a:lnSpc>
                <a:spcPct val="80000"/>
              </a:lnSpc>
              <a:spcBef>
                <a:spcPts val="0"/>
              </a:spcBef>
              <a:spcAft>
                <a:spcPts val="0"/>
              </a:spcAft>
              <a:buClr>
                <a:schemeClr val="lt1"/>
              </a:buClr>
              <a:buSzPts val="6500"/>
              <a:buNone/>
              <a:defRPr sz="6500" b="1">
                <a:solidFill>
                  <a:schemeClr val="lt1"/>
                </a:solidFill>
              </a:defRPr>
            </a:lvl6pPr>
            <a:lvl7pPr lvl="6">
              <a:lnSpc>
                <a:spcPct val="80000"/>
              </a:lnSpc>
              <a:spcBef>
                <a:spcPts val="0"/>
              </a:spcBef>
              <a:spcAft>
                <a:spcPts val="0"/>
              </a:spcAft>
              <a:buClr>
                <a:schemeClr val="lt1"/>
              </a:buClr>
              <a:buSzPts val="6500"/>
              <a:buNone/>
              <a:defRPr sz="6500" b="1">
                <a:solidFill>
                  <a:schemeClr val="lt1"/>
                </a:solidFill>
              </a:defRPr>
            </a:lvl7pPr>
            <a:lvl8pPr lvl="7">
              <a:lnSpc>
                <a:spcPct val="80000"/>
              </a:lnSpc>
              <a:spcBef>
                <a:spcPts val="0"/>
              </a:spcBef>
              <a:spcAft>
                <a:spcPts val="0"/>
              </a:spcAft>
              <a:buClr>
                <a:schemeClr val="lt1"/>
              </a:buClr>
              <a:buSzPts val="6500"/>
              <a:buNone/>
              <a:defRPr sz="6500" b="1">
                <a:solidFill>
                  <a:schemeClr val="lt1"/>
                </a:solidFill>
              </a:defRPr>
            </a:lvl8pPr>
            <a:lvl9pPr lvl="8">
              <a:lnSpc>
                <a:spcPct val="80000"/>
              </a:lnSpc>
              <a:spcBef>
                <a:spcPts val="0"/>
              </a:spcBef>
              <a:spcAft>
                <a:spcPts val="0"/>
              </a:spcAft>
              <a:buClr>
                <a:schemeClr val="lt1"/>
              </a:buClr>
              <a:buSzPts val="6500"/>
              <a:buNone/>
              <a:defRPr sz="6500" b="1">
                <a:solidFill>
                  <a:schemeClr val="lt1"/>
                </a:solidFill>
              </a:defRPr>
            </a:lvl9pPr>
          </a:lstStyle>
          <a:p>
            <a:endParaRPr/>
          </a:p>
        </p:txBody>
      </p:sp>
      <p:sp>
        <p:nvSpPr>
          <p:cNvPr id="11" name="Google Shape;11;p2"/>
          <p:cNvSpPr txBox="1">
            <a:spLocks noGrp="1"/>
          </p:cNvSpPr>
          <p:nvPr>
            <p:ph type="subTitle" idx="1"/>
          </p:nvPr>
        </p:nvSpPr>
        <p:spPr>
          <a:xfrm>
            <a:off x="311700" y="4299875"/>
            <a:ext cx="6484800" cy="660300"/>
          </a:xfrm>
          <a:prstGeom prst="rect">
            <a:avLst/>
          </a:prstGeom>
        </p:spPr>
        <p:txBody>
          <a:bodyPr spcFirstLastPara="1" wrap="square" lIns="91425" tIns="91425" rIns="91425" bIns="91425" anchor="t" anchorCtr="0">
            <a:normAutofit/>
          </a:bodyPr>
          <a:lstStyle>
            <a:lvl1pPr lv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1pPr>
            <a:lvl2pPr lvl="1">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2pPr>
            <a:lvl3pPr lvl="2">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3pPr>
            <a:lvl4pPr lvl="3">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4pPr>
            <a:lvl5pPr lvl="4">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5pPr>
            <a:lvl6pPr lvl="5">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6pPr>
            <a:lvl7pPr lvl="6">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7pPr>
            <a:lvl8pPr lvl="7">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8pPr>
            <a:lvl9pPr lvl="8">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9pPr>
          </a:lstStyle>
          <a:p>
            <a:endParaRPr/>
          </a:p>
        </p:txBody>
      </p:sp>
      <p:grpSp>
        <p:nvGrpSpPr>
          <p:cNvPr id="12" name="Google Shape;12;p2"/>
          <p:cNvGrpSpPr/>
          <p:nvPr/>
        </p:nvGrpSpPr>
        <p:grpSpPr>
          <a:xfrm>
            <a:off x="7476950" y="4261925"/>
            <a:ext cx="1422196" cy="572275"/>
            <a:chOff x="7476950" y="4261925"/>
            <a:chExt cx="1422196" cy="572275"/>
          </a:xfrm>
        </p:grpSpPr>
        <p:pic>
          <p:nvPicPr>
            <p:cNvPr id="13" name="Google Shape;13;p2"/>
            <p:cNvPicPr preferRelativeResize="0"/>
            <p:nvPr/>
          </p:nvPicPr>
          <p:blipFill rotWithShape="1">
            <a:blip r:embed="rId2">
              <a:alphaModFix/>
            </a:blip>
            <a:srcRect l="46680"/>
            <a:stretch/>
          </p:blipFill>
          <p:spPr>
            <a:xfrm>
              <a:off x="8140846" y="4261925"/>
              <a:ext cx="758300" cy="572275"/>
            </a:xfrm>
            <a:prstGeom prst="rect">
              <a:avLst/>
            </a:prstGeom>
            <a:noFill/>
            <a:ln>
              <a:noFill/>
            </a:ln>
          </p:spPr>
        </p:pic>
        <p:pic>
          <p:nvPicPr>
            <p:cNvPr id="14" name="Google Shape;14;p2"/>
            <p:cNvPicPr preferRelativeResize="0"/>
            <p:nvPr/>
          </p:nvPicPr>
          <p:blipFill>
            <a:blip r:embed="rId3">
              <a:alphaModFix/>
            </a:blip>
            <a:stretch>
              <a:fillRect/>
            </a:stretch>
          </p:blipFill>
          <p:spPr>
            <a:xfrm>
              <a:off x="7476950" y="4262067"/>
              <a:ext cx="580275" cy="571983"/>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2 Column — Option White">
  <p:cSld name="CUSTOM_1_1_1_1_1_1">
    <p:bg>
      <p:bgPr>
        <a:solidFill>
          <a:schemeClr val="lt1"/>
        </a:solidFill>
        <a:effectLst/>
      </p:bgPr>
    </p:bg>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539550" y="461600"/>
            <a:ext cx="8067000" cy="1274700"/>
          </a:xfrm>
          <a:prstGeom prst="rect">
            <a:avLst/>
          </a:prstGeom>
        </p:spPr>
        <p:txBody>
          <a:bodyPr spcFirstLastPara="1" wrap="square" lIns="91425" tIns="91425" rIns="91425" bIns="91425" anchor="t" anchorCtr="0">
            <a:normAutofit/>
          </a:bodyPr>
          <a:lstStyle>
            <a:lvl1pPr lvl="0" rtl="0">
              <a:spcBef>
                <a:spcPts val="0"/>
              </a:spcBef>
              <a:spcAft>
                <a:spcPts val="0"/>
              </a:spcAft>
              <a:buSzPts val="3800"/>
              <a:buNone/>
              <a:defRPr sz="3800" b="1"/>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66" name="Google Shape;66;p11"/>
          <p:cNvSpPr txBox="1">
            <a:spLocks noGrp="1"/>
          </p:cNvSpPr>
          <p:nvPr>
            <p:ph type="body" idx="1"/>
          </p:nvPr>
        </p:nvSpPr>
        <p:spPr>
          <a:xfrm>
            <a:off x="538500" y="1736175"/>
            <a:ext cx="4023300" cy="2956200"/>
          </a:xfrm>
          <a:prstGeom prst="rect">
            <a:avLst/>
          </a:prstGeom>
        </p:spPr>
        <p:txBody>
          <a:bodyPr spcFirstLastPara="1" wrap="square" lIns="91425" tIns="91425" rIns="91425" bIns="91425" anchor="t" anchorCtr="0">
            <a:normAutofit/>
          </a:bodyPr>
          <a:lstStyle>
            <a:lvl1pPr marL="457200" lvl="0" indent="-292100" rtl="0">
              <a:lnSpc>
                <a:spcPct val="115000"/>
              </a:lnSpc>
              <a:spcBef>
                <a:spcPts val="0"/>
              </a:spcBef>
              <a:spcAft>
                <a:spcPts val="0"/>
              </a:spcAft>
              <a:buSzPts val="1000"/>
              <a:buFont typeface="Poppins"/>
              <a:buChar char="●"/>
              <a:defRPr sz="1000">
                <a:latin typeface="Poppins"/>
                <a:ea typeface="Poppins"/>
                <a:cs typeface="Poppins"/>
                <a:sym typeface="Poppins"/>
              </a:defRPr>
            </a:lvl1pPr>
            <a:lvl2pPr marL="914400" lvl="1" indent="-292100" rtl="0">
              <a:lnSpc>
                <a:spcPct val="115000"/>
              </a:lnSpc>
              <a:spcBef>
                <a:spcPts val="0"/>
              </a:spcBef>
              <a:spcAft>
                <a:spcPts val="0"/>
              </a:spcAft>
              <a:buSzPts val="1000"/>
              <a:buFont typeface="Poppins"/>
              <a:buChar char="○"/>
              <a:defRPr sz="1000">
                <a:latin typeface="Poppins"/>
                <a:ea typeface="Poppins"/>
                <a:cs typeface="Poppins"/>
                <a:sym typeface="Poppins"/>
              </a:defRPr>
            </a:lvl2pPr>
            <a:lvl3pPr marL="1371600" lvl="2" indent="-292100" rtl="0">
              <a:lnSpc>
                <a:spcPct val="115000"/>
              </a:lnSpc>
              <a:spcBef>
                <a:spcPts val="0"/>
              </a:spcBef>
              <a:spcAft>
                <a:spcPts val="0"/>
              </a:spcAft>
              <a:buSzPts val="1000"/>
              <a:buFont typeface="Poppins"/>
              <a:buChar char="■"/>
              <a:defRPr sz="1000">
                <a:latin typeface="Poppins"/>
                <a:ea typeface="Poppins"/>
                <a:cs typeface="Poppins"/>
                <a:sym typeface="Poppins"/>
              </a:defRPr>
            </a:lvl3pPr>
            <a:lvl4pPr marL="1828800" lvl="3" indent="-292100" rtl="0">
              <a:lnSpc>
                <a:spcPct val="115000"/>
              </a:lnSpc>
              <a:spcBef>
                <a:spcPts val="0"/>
              </a:spcBef>
              <a:spcAft>
                <a:spcPts val="0"/>
              </a:spcAft>
              <a:buSzPts val="1000"/>
              <a:buFont typeface="Poppins"/>
              <a:buChar char="●"/>
              <a:defRPr sz="1000">
                <a:latin typeface="Poppins"/>
                <a:ea typeface="Poppins"/>
                <a:cs typeface="Poppins"/>
                <a:sym typeface="Poppins"/>
              </a:defRPr>
            </a:lvl4pPr>
            <a:lvl5pPr marL="2286000" lvl="4" indent="-292100" rtl="0">
              <a:lnSpc>
                <a:spcPct val="115000"/>
              </a:lnSpc>
              <a:spcBef>
                <a:spcPts val="0"/>
              </a:spcBef>
              <a:spcAft>
                <a:spcPts val="0"/>
              </a:spcAft>
              <a:buSzPts val="1000"/>
              <a:buFont typeface="Poppins"/>
              <a:buChar char="○"/>
              <a:defRPr sz="1000">
                <a:latin typeface="Poppins"/>
                <a:ea typeface="Poppins"/>
                <a:cs typeface="Poppins"/>
                <a:sym typeface="Poppins"/>
              </a:defRPr>
            </a:lvl5pPr>
            <a:lvl6pPr marL="2743200" lvl="5" indent="-292100" rtl="0">
              <a:lnSpc>
                <a:spcPct val="115000"/>
              </a:lnSpc>
              <a:spcBef>
                <a:spcPts val="0"/>
              </a:spcBef>
              <a:spcAft>
                <a:spcPts val="0"/>
              </a:spcAft>
              <a:buSzPts val="1000"/>
              <a:buFont typeface="Poppins"/>
              <a:buChar char="■"/>
              <a:defRPr sz="1000">
                <a:latin typeface="Poppins"/>
                <a:ea typeface="Poppins"/>
                <a:cs typeface="Poppins"/>
                <a:sym typeface="Poppins"/>
              </a:defRPr>
            </a:lvl6pPr>
            <a:lvl7pPr marL="3200400" lvl="6" indent="-292100" rtl="0">
              <a:lnSpc>
                <a:spcPct val="115000"/>
              </a:lnSpc>
              <a:spcBef>
                <a:spcPts val="0"/>
              </a:spcBef>
              <a:spcAft>
                <a:spcPts val="0"/>
              </a:spcAft>
              <a:buSzPts val="1000"/>
              <a:buFont typeface="Poppins"/>
              <a:buChar char="●"/>
              <a:defRPr sz="1000">
                <a:latin typeface="Poppins"/>
                <a:ea typeface="Poppins"/>
                <a:cs typeface="Poppins"/>
                <a:sym typeface="Poppins"/>
              </a:defRPr>
            </a:lvl7pPr>
            <a:lvl8pPr marL="3657600" lvl="7" indent="-292100" rtl="0">
              <a:lnSpc>
                <a:spcPct val="115000"/>
              </a:lnSpc>
              <a:spcBef>
                <a:spcPts val="0"/>
              </a:spcBef>
              <a:spcAft>
                <a:spcPts val="0"/>
              </a:spcAft>
              <a:buSzPts val="1000"/>
              <a:buFont typeface="Poppins"/>
              <a:buChar char="○"/>
              <a:defRPr sz="1000">
                <a:latin typeface="Poppins"/>
                <a:ea typeface="Poppins"/>
                <a:cs typeface="Poppins"/>
                <a:sym typeface="Poppins"/>
              </a:defRPr>
            </a:lvl8pPr>
            <a:lvl9pPr marL="4114800" lvl="8" indent="-292100" rtl="0">
              <a:lnSpc>
                <a:spcPct val="115000"/>
              </a:lnSpc>
              <a:spcBef>
                <a:spcPts val="0"/>
              </a:spcBef>
              <a:spcAft>
                <a:spcPts val="0"/>
              </a:spcAft>
              <a:buSzPts val="1000"/>
              <a:buFont typeface="Poppins"/>
              <a:buChar char="■"/>
              <a:defRPr sz="1000">
                <a:latin typeface="Poppins"/>
                <a:ea typeface="Poppins"/>
                <a:cs typeface="Poppins"/>
                <a:sym typeface="Poppins"/>
              </a:defRPr>
            </a:lvl9pPr>
          </a:lstStyle>
          <a:p>
            <a:endParaRPr/>
          </a:p>
        </p:txBody>
      </p:sp>
      <p:sp>
        <p:nvSpPr>
          <p:cNvPr id="67" name="Google Shape;67;p11"/>
          <p:cNvSpPr txBox="1">
            <a:spLocks noGrp="1"/>
          </p:cNvSpPr>
          <p:nvPr>
            <p:ph type="body" idx="2"/>
          </p:nvPr>
        </p:nvSpPr>
        <p:spPr>
          <a:xfrm>
            <a:off x="4572000" y="1736175"/>
            <a:ext cx="4023300" cy="2956200"/>
          </a:xfrm>
          <a:prstGeom prst="rect">
            <a:avLst/>
          </a:prstGeom>
        </p:spPr>
        <p:txBody>
          <a:bodyPr spcFirstLastPara="1" wrap="square" lIns="91425" tIns="91425" rIns="91425" bIns="91425" anchor="t" anchorCtr="0">
            <a:normAutofit/>
          </a:bodyPr>
          <a:lstStyle>
            <a:lvl1pPr marL="457200" lvl="0" indent="-292100" rtl="0">
              <a:lnSpc>
                <a:spcPct val="115000"/>
              </a:lnSpc>
              <a:spcBef>
                <a:spcPts val="0"/>
              </a:spcBef>
              <a:spcAft>
                <a:spcPts val="0"/>
              </a:spcAft>
              <a:buSzPts val="1000"/>
              <a:buFont typeface="Poppins"/>
              <a:buChar char="●"/>
              <a:defRPr sz="1000">
                <a:latin typeface="Poppins"/>
                <a:ea typeface="Poppins"/>
                <a:cs typeface="Poppins"/>
                <a:sym typeface="Poppins"/>
              </a:defRPr>
            </a:lvl1pPr>
            <a:lvl2pPr marL="914400" lvl="1" indent="-292100" rtl="0">
              <a:lnSpc>
                <a:spcPct val="115000"/>
              </a:lnSpc>
              <a:spcBef>
                <a:spcPts val="0"/>
              </a:spcBef>
              <a:spcAft>
                <a:spcPts val="0"/>
              </a:spcAft>
              <a:buSzPts val="1000"/>
              <a:buFont typeface="Poppins"/>
              <a:buChar char="○"/>
              <a:defRPr sz="1000">
                <a:latin typeface="Poppins"/>
                <a:ea typeface="Poppins"/>
                <a:cs typeface="Poppins"/>
                <a:sym typeface="Poppins"/>
              </a:defRPr>
            </a:lvl2pPr>
            <a:lvl3pPr marL="1371600" lvl="2" indent="-292100" rtl="0">
              <a:lnSpc>
                <a:spcPct val="115000"/>
              </a:lnSpc>
              <a:spcBef>
                <a:spcPts val="0"/>
              </a:spcBef>
              <a:spcAft>
                <a:spcPts val="0"/>
              </a:spcAft>
              <a:buSzPts val="1000"/>
              <a:buFont typeface="Poppins"/>
              <a:buChar char="■"/>
              <a:defRPr sz="1000">
                <a:latin typeface="Poppins"/>
                <a:ea typeface="Poppins"/>
                <a:cs typeface="Poppins"/>
                <a:sym typeface="Poppins"/>
              </a:defRPr>
            </a:lvl3pPr>
            <a:lvl4pPr marL="1828800" lvl="3" indent="-292100" rtl="0">
              <a:lnSpc>
                <a:spcPct val="115000"/>
              </a:lnSpc>
              <a:spcBef>
                <a:spcPts val="0"/>
              </a:spcBef>
              <a:spcAft>
                <a:spcPts val="0"/>
              </a:spcAft>
              <a:buSzPts val="1000"/>
              <a:buFont typeface="Poppins"/>
              <a:buChar char="●"/>
              <a:defRPr sz="1000">
                <a:latin typeface="Poppins"/>
                <a:ea typeface="Poppins"/>
                <a:cs typeface="Poppins"/>
                <a:sym typeface="Poppins"/>
              </a:defRPr>
            </a:lvl4pPr>
            <a:lvl5pPr marL="2286000" lvl="4" indent="-292100" rtl="0">
              <a:lnSpc>
                <a:spcPct val="115000"/>
              </a:lnSpc>
              <a:spcBef>
                <a:spcPts val="0"/>
              </a:spcBef>
              <a:spcAft>
                <a:spcPts val="0"/>
              </a:spcAft>
              <a:buSzPts val="1000"/>
              <a:buFont typeface="Poppins"/>
              <a:buChar char="○"/>
              <a:defRPr sz="1000">
                <a:latin typeface="Poppins"/>
                <a:ea typeface="Poppins"/>
                <a:cs typeface="Poppins"/>
                <a:sym typeface="Poppins"/>
              </a:defRPr>
            </a:lvl5pPr>
            <a:lvl6pPr marL="2743200" lvl="5" indent="-292100" rtl="0">
              <a:lnSpc>
                <a:spcPct val="115000"/>
              </a:lnSpc>
              <a:spcBef>
                <a:spcPts val="0"/>
              </a:spcBef>
              <a:spcAft>
                <a:spcPts val="0"/>
              </a:spcAft>
              <a:buSzPts val="1000"/>
              <a:buFont typeface="Poppins"/>
              <a:buChar char="■"/>
              <a:defRPr sz="1000">
                <a:latin typeface="Poppins"/>
                <a:ea typeface="Poppins"/>
                <a:cs typeface="Poppins"/>
                <a:sym typeface="Poppins"/>
              </a:defRPr>
            </a:lvl6pPr>
            <a:lvl7pPr marL="3200400" lvl="6" indent="-292100" rtl="0">
              <a:lnSpc>
                <a:spcPct val="115000"/>
              </a:lnSpc>
              <a:spcBef>
                <a:spcPts val="0"/>
              </a:spcBef>
              <a:spcAft>
                <a:spcPts val="0"/>
              </a:spcAft>
              <a:buSzPts val="1000"/>
              <a:buFont typeface="Poppins"/>
              <a:buChar char="●"/>
              <a:defRPr sz="1000">
                <a:latin typeface="Poppins"/>
                <a:ea typeface="Poppins"/>
                <a:cs typeface="Poppins"/>
                <a:sym typeface="Poppins"/>
              </a:defRPr>
            </a:lvl7pPr>
            <a:lvl8pPr marL="3657600" lvl="7" indent="-292100" rtl="0">
              <a:lnSpc>
                <a:spcPct val="115000"/>
              </a:lnSpc>
              <a:spcBef>
                <a:spcPts val="0"/>
              </a:spcBef>
              <a:spcAft>
                <a:spcPts val="0"/>
              </a:spcAft>
              <a:buSzPts val="1000"/>
              <a:buFont typeface="Poppins"/>
              <a:buChar char="○"/>
              <a:defRPr sz="1000">
                <a:latin typeface="Poppins"/>
                <a:ea typeface="Poppins"/>
                <a:cs typeface="Poppins"/>
                <a:sym typeface="Poppins"/>
              </a:defRPr>
            </a:lvl8pPr>
            <a:lvl9pPr marL="4114800" lvl="8" indent="-292100" rtl="0">
              <a:lnSpc>
                <a:spcPct val="115000"/>
              </a:lnSpc>
              <a:spcBef>
                <a:spcPts val="0"/>
              </a:spcBef>
              <a:spcAft>
                <a:spcPts val="0"/>
              </a:spcAft>
              <a:buSzPts val="1000"/>
              <a:buFont typeface="Poppins"/>
              <a:buChar char="■"/>
              <a:defRPr sz="1000">
                <a:latin typeface="Poppins"/>
                <a:ea typeface="Poppins"/>
                <a:cs typeface="Poppins"/>
                <a:sym typeface="Poppins"/>
              </a:defRPr>
            </a:lvl9pPr>
          </a:lstStyle>
          <a:p>
            <a:endParaRPr/>
          </a:p>
        </p:txBody>
      </p:sp>
      <p:sp>
        <p:nvSpPr>
          <p:cNvPr id="68" name="Google Shape;68;p11"/>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69" name="Google Shape;69;p11"/>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70" name="Google Shape;70;p11"/>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Heavy 1 Column — Option Navy">
  <p:cSld name="CUSTOM_1_1_1_1_1_1_1">
    <p:bg>
      <p:bgPr>
        <a:solidFill>
          <a:schemeClr val="dk1"/>
        </a:solidFill>
        <a:effectLst/>
      </p:bgPr>
    </p:bg>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311700" y="315425"/>
            <a:ext cx="8295000" cy="915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3000" b="1">
                <a:solidFill>
                  <a:schemeClr val="lt1"/>
                </a:solidFill>
              </a:defRPr>
            </a:lvl1pPr>
            <a:lvl2pPr lvl="1" rtl="0">
              <a:spcBef>
                <a:spcPts val="0"/>
              </a:spcBef>
              <a:spcAft>
                <a:spcPts val="0"/>
              </a:spcAft>
              <a:buClr>
                <a:schemeClr val="lt1"/>
              </a:buClr>
              <a:buSzPts val="3000"/>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None/>
              <a:defRPr sz="3000">
                <a:solidFill>
                  <a:schemeClr val="lt1"/>
                </a:solidFill>
                <a:latin typeface="Roboto"/>
                <a:ea typeface="Roboto"/>
                <a:cs typeface="Roboto"/>
                <a:sym typeface="Roboto"/>
              </a:defRPr>
            </a:lvl9pPr>
          </a:lstStyle>
          <a:p>
            <a:endParaRPr/>
          </a:p>
        </p:txBody>
      </p:sp>
      <p:sp>
        <p:nvSpPr>
          <p:cNvPr id="73" name="Google Shape;73;p12"/>
          <p:cNvSpPr txBox="1">
            <a:spLocks noGrp="1"/>
          </p:cNvSpPr>
          <p:nvPr>
            <p:ph type="body" idx="1"/>
          </p:nvPr>
        </p:nvSpPr>
        <p:spPr>
          <a:xfrm>
            <a:off x="308400" y="1093650"/>
            <a:ext cx="8523300" cy="35988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1pPr>
            <a:lvl2pPr marL="914400" lvl="1"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marL="1371600" lvl="2"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marL="1828800" lvl="3"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marL="2286000" lvl="4"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marL="2743200" lvl="5"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marL="3200400" lvl="6"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marL="3657600" lvl="7"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marL="4114800" lvl="8"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a:endParaRPr/>
          </a:p>
        </p:txBody>
      </p:sp>
      <p:sp>
        <p:nvSpPr>
          <p:cNvPr id="74" name="Google Shape;74;p12"/>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75" name="Google Shape;75;p12"/>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76" name="Google Shape;76;p12"/>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Heavy 1 Column — Option White">
  <p:cSld name="CUSTOM_1_1_1_1_1_1_1_1">
    <p:bg>
      <p:bgPr>
        <a:solidFill>
          <a:schemeClr val="lt1"/>
        </a:solidFill>
        <a:effectLst/>
      </p:bgPr>
    </p:bg>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311700" y="315425"/>
            <a:ext cx="8295000" cy="9150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b="1"/>
            </a:lvl1pPr>
            <a:lvl2pPr lvl="1" rtl="0">
              <a:spcBef>
                <a:spcPts val="0"/>
              </a:spcBef>
              <a:spcAft>
                <a:spcPts val="0"/>
              </a:spcAft>
              <a:buSzPts val="3000"/>
              <a:buNone/>
              <a:defRPr sz="3000">
                <a:latin typeface="Roboto"/>
                <a:ea typeface="Roboto"/>
                <a:cs typeface="Roboto"/>
                <a:sym typeface="Roboto"/>
              </a:defRPr>
            </a:lvl2pPr>
            <a:lvl3pPr lvl="2" rtl="0">
              <a:spcBef>
                <a:spcPts val="0"/>
              </a:spcBef>
              <a:spcAft>
                <a:spcPts val="0"/>
              </a:spcAft>
              <a:buSzPts val="3000"/>
              <a:buNone/>
              <a:defRPr sz="3000">
                <a:latin typeface="Roboto"/>
                <a:ea typeface="Roboto"/>
                <a:cs typeface="Roboto"/>
                <a:sym typeface="Roboto"/>
              </a:defRPr>
            </a:lvl3pPr>
            <a:lvl4pPr lvl="3" rtl="0">
              <a:spcBef>
                <a:spcPts val="0"/>
              </a:spcBef>
              <a:spcAft>
                <a:spcPts val="0"/>
              </a:spcAft>
              <a:buSzPts val="3000"/>
              <a:buNone/>
              <a:defRPr sz="3000">
                <a:latin typeface="Roboto"/>
                <a:ea typeface="Roboto"/>
                <a:cs typeface="Roboto"/>
                <a:sym typeface="Roboto"/>
              </a:defRPr>
            </a:lvl4pPr>
            <a:lvl5pPr lvl="4" rtl="0">
              <a:spcBef>
                <a:spcPts val="0"/>
              </a:spcBef>
              <a:spcAft>
                <a:spcPts val="0"/>
              </a:spcAft>
              <a:buSzPts val="3000"/>
              <a:buNone/>
              <a:defRPr sz="3000">
                <a:latin typeface="Roboto"/>
                <a:ea typeface="Roboto"/>
                <a:cs typeface="Roboto"/>
                <a:sym typeface="Roboto"/>
              </a:defRPr>
            </a:lvl5pPr>
            <a:lvl6pPr lvl="5" rtl="0">
              <a:spcBef>
                <a:spcPts val="0"/>
              </a:spcBef>
              <a:spcAft>
                <a:spcPts val="0"/>
              </a:spcAft>
              <a:buSzPts val="3000"/>
              <a:buNone/>
              <a:defRPr sz="3000">
                <a:latin typeface="Roboto"/>
                <a:ea typeface="Roboto"/>
                <a:cs typeface="Roboto"/>
                <a:sym typeface="Roboto"/>
              </a:defRPr>
            </a:lvl6pPr>
            <a:lvl7pPr lvl="6" rtl="0">
              <a:spcBef>
                <a:spcPts val="0"/>
              </a:spcBef>
              <a:spcAft>
                <a:spcPts val="0"/>
              </a:spcAft>
              <a:buSzPts val="3000"/>
              <a:buNone/>
              <a:defRPr sz="3000">
                <a:latin typeface="Roboto"/>
                <a:ea typeface="Roboto"/>
                <a:cs typeface="Roboto"/>
                <a:sym typeface="Roboto"/>
              </a:defRPr>
            </a:lvl7pPr>
            <a:lvl8pPr lvl="7" rtl="0">
              <a:spcBef>
                <a:spcPts val="0"/>
              </a:spcBef>
              <a:spcAft>
                <a:spcPts val="0"/>
              </a:spcAft>
              <a:buSzPts val="3000"/>
              <a:buNone/>
              <a:defRPr sz="3000">
                <a:latin typeface="Roboto"/>
                <a:ea typeface="Roboto"/>
                <a:cs typeface="Roboto"/>
                <a:sym typeface="Roboto"/>
              </a:defRPr>
            </a:lvl8pPr>
            <a:lvl9pPr lvl="8" rtl="0">
              <a:spcBef>
                <a:spcPts val="0"/>
              </a:spcBef>
              <a:spcAft>
                <a:spcPts val="0"/>
              </a:spcAft>
              <a:buSzPts val="3000"/>
              <a:buNone/>
              <a:defRPr sz="3000">
                <a:latin typeface="Roboto"/>
                <a:ea typeface="Roboto"/>
                <a:cs typeface="Roboto"/>
                <a:sym typeface="Roboto"/>
              </a:defRPr>
            </a:lvl9pPr>
          </a:lstStyle>
          <a:p>
            <a:endParaRPr/>
          </a:p>
        </p:txBody>
      </p:sp>
      <p:sp>
        <p:nvSpPr>
          <p:cNvPr id="79" name="Google Shape;79;p13"/>
          <p:cNvSpPr txBox="1">
            <a:spLocks noGrp="1"/>
          </p:cNvSpPr>
          <p:nvPr>
            <p:ph type="body" idx="1"/>
          </p:nvPr>
        </p:nvSpPr>
        <p:spPr>
          <a:xfrm>
            <a:off x="308400" y="1093650"/>
            <a:ext cx="8522100" cy="35988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Font typeface="Poppins"/>
              <a:buChar char="●"/>
              <a:defRPr sz="1200">
                <a:latin typeface="Poppins"/>
                <a:ea typeface="Poppins"/>
                <a:cs typeface="Poppins"/>
                <a:sym typeface="Poppins"/>
              </a:defRPr>
            </a:lvl1pPr>
            <a:lvl2pPr marL="914400" lvl="1" indent="-304800" rtl="0">
              <a:spcBef>
                <a:spcPts val="0"/>
              </a:spcBef>
              <a:spcAft>
                <a:spcPts val="0"/>
              </a:spcAft>
              <a:buSzPts val="1200"/>
              <a:buFont typeface="Poppins"/>
              <a:buChar char="○"/>
              <a:defRPr sz="1200">
                <a:latin typeface="Poppins"/>
                <a:ea typeface="Poppins"/>
                <a:cs typeface="Poppins"/>
                <a:sym typeface="Poppins"/>
              </a:defRPr>
            </a:lvl2pPr>
            <a:lvl3pPr marL="1371600" lvl="2" indent="-304800" rtl="0">
              <a:spcBef>
                <a:spcPts val="0"/>
              </a:spcBef>
              <a:spcAft>
                <a:spcPts val="0"/>
              </a:spcAft>
              <a:buSzPts val="1200"/>
              <a:buFont typeface="Poppins"/>
              <a:buChar char="■"/>
              <a:defRPr sz="1200">
                <a:latin typeface="Poppins"/>
                <a:ea typeface="Poppins"/>
                <a:cs typeface="Poppins"/>
                <a:sym typeface="Poppins"/>
              </a:defRPr>
            </a:lvl3pPr>
            <a:lvl4pPr marL="1828800" lvl="3" indent="-304800" rtl="0">
              <a:spcBef>
                <a:spcPts val="0"/>
              </a:spcBef>
              <a:spcAft>
                <a:spcPts val="0"/>
              </a:spcAft>
              <a:buSzPts val="1200"/>
              <a:buFont typeface="Poppins"/>
              <a:buChar char="●"/>
              <a:defRPr sz="1200">
                <a:latin typeface="Poppins"/>
                <a:ea typeface="Poppins"/>
                <a:cs typeface="Poppins"/>
                <a:sym typeface="Poppins"/>
              </a:defRPr>
            </a:lvl4pPr>
            <a:lvl5pPr marL="2286000" lvl="4" indent="-304800" rtl="0">
              <a:spcBef>
                <a:spcPts val="0"/>
              </a:spcBef>
              <a:spcAft>
                <a:spcPts val="0"/>
              </a:spcAft>
              <a:buSzPts val="1200"/>
              <a:buFont typeface="Poppins"/>
              <a:buChar char="○"/>
              <a:defRPr sz="1200">
                <a:latin typeface="Poppins"/>
                <a:ea typeface="Poppins"/>
                <a:cs typeface="Poppins"/>
                <a:sym typeface="Poppins"/>
              </a:defRPr>
            </a:lvl5pPr>
            <a:lvl6pPr marL="2743200" lvl="5" indent="-304800" rtl="0">
              <a:spcBef>
                <a:spcPts val="0"/>
              </a:spcBef>
              <a:spcAft>
                <a:spcPts val="0"/>
              </a:spcAft>
              <a:buSzPts val="1200"/>
              <a:buFont typeface="Poppins"/>
              <a:buChar char="■"/>
              <a:defRPr sz="1200">
                <a:latin typeface="Poppins"/>
                <a:ea typeface="Poppins"/>
                <a:cs typeface="Poppins"/>
                <a:sym typeface="Poppins"/>
              </a:defRPr>
            </a:lvl6pPr>
            <a:lvl7pPr marL="3200400" lvl="6" indent="-304800" rtl="0">
              <a:spcBef>
                <a:spcPts val="0"/>
              </a:spcBef>
              <a:spcAft>
                <a:spcPts val="0"/>
              </a:spcAft>
              <a:buSzPts val="1200"/>
              <a:buFont typeface="Poppins"/>
              <a:buChar char="●"/>
              <a:defRPr sz="1200">
                <a:latin typeface="Poppins"/>
                <a:ea typeface="Poppins"/>
                <a:cs typeface="Poppins"/>
                <a:sym typeface="Poppins"/>
              </a:defRPr>
            </a:lvl7pPr>
            <a:lvl8pPr marL="3657600" lvl="7" indent="-304800" rtl="0">
              <a:spcBef>
                <a:spcPts val="0"/>
              </a:spcBef>
              <a:spcAft>
                <a:spcPts val="0"/>
              </a:spcAft>
              <a:buSzPts val="1200"/>
              <a:buFont typeface="Poppins"/>
              <a:buChar char="○"/>
              <a:defRPr sz="1200">
                <a:latin typeface="Poppins"/>
                <a:ea typeface="Poppins"/>
                <a:cs typeface="Poppins"/>
                <a:sym typeface="Poppins"/>
              </a:defRPr>
            </a:lvl8pPr>
            <a:lvl9pPr marL="4114800" lvl="8" indent="-304800" rtl="0">
              <a:spcBef>
                <a:spcPts val="0"/>
              </a:spcBef>
              <a:spcAft>
                <a:spcPts val="0"/>
              </a:spcAft>
              <a:buSzPts val="1200"/>
              <a:buFont typeface="Poppins"/>
              <a:buChar char="■"/>
              <a:defRPr sz="1200">
                <a:latin typeface="Poppins"/>
                <a:ea typeface="Poppins"/>
                <a:cs typeface="Poppins"/>
                <a:sym typeface="Poppins"/>
              </a:defRPr>
            </a:lvl9pPr>
          </a:lstStyle>
          <a:p>
            <a:endParaRPr/>
          </a:p>
        </p:txBody>
      </p:sp>
      <p:sp>
        <p:nvSpPr>
          <p:cNvPr id="80" name="Google Shape;80;p13"/>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81" name="Google Shape;81;p13"/>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82" name="Google Shape;82;p13"/>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Heavy 2 Column — Option White">
  <p:cSld name="CUSTOM_1_1_1_1_1_1_1_1_3">
    <p:bg>
      <p:bgPr>
        <a:solidFill>
          <a:schemeClr val="dk1"/>
        </a:solid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title"/>
          </p:nvPr>
        </p:nvSpPr>
        <p:spPr>
          <a:xfrm>
            <a:off x="311700" y="315425"/>
            <a:ext cx="8295000" cy="915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3000" b="1">
                <a:solidFill>
                  <a:schemeClr val="lt1"/>
                </a:solidFill>
              </a:defRPr>
            </a:lvl1pPr>
            <a:lvl2pPr lvl="1" rtl="0">
              <a:spcBef>
                <a:spcPts val="0"/>
              </a:spcBef>
              <a:spcAft>
                <a:spcPts val="0"/>
              </a:spcAft>
              <a:buClr>
                <a:schemeClr val="lt1"/>
              </a:buClr>
              <a:buSzPts val="3000"/>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None/>
              <a:defRPr sz="3000">
                <a:solidFill>
                  <a:schemeClr val="lt1"/>
                </a:solidFill>
                <a:latin typeface="Roboto"/>
                <a:ea typeface="Roboto"/>
                <a:cs typeface="Roboto"/>
                <a:sym typeface="Roboto"/>
              </a:defRPr>
            </a:lvl9pPr>
          </a:lstStyle>
          <a:p>
            <a:endParaRPr/>
          </a:p>
        </p:txBody>
      </p:sp>
      <p:sp>
        <p:nvSpPr>
          <p:cNvPr id="85" name="Google Shape;85;p14"/>
          <p:cNvSpPr txBox="1">
            <a:spLocks noGrp="1"/>
          </p:cNvSpPr>
          <p:nvPr>
            <p:ph type="body" idx="1"/>
          </p:nvPr>
        </p:nvSpPr>
        <p:spPr>
          <a:xfrm>
            <a:off x="308400" y="1093650"/>
            <a:ext cx="4263600" cy="35988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1pPr>
            <a:lvl2pPr marL="914400" lvl="1"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marL="1371600" lvl="2"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marL="1828800" lvl="3"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marL="2286000" lvl="4"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marL="2743200" lvl="5"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marL="3200400" lvl="6"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marL="3657600" lvl="7"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marL="4114800" lvl="8"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a:endParaRPr/>
          </a:p>
        </p:txBody>
      </p:sp>
      <p:sp>
        <p:nvSpPr>
          <p:cNvPr id="86" name="Google Shape;86;p14"/>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87" name="Google Shape;87;p14"/>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88" name="Google Shape;88;p14"/>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
        <p:nvSpPr>
          <p:cNvPr id="89" name="Google Shape;89;p14"/>
          <p:cNvSpPr txBox="1">
            <a:spLocks noGrp="1"/>
          </p:cNvSpPr>
          <p:nvPr>
            <p:ph type="body" idx="3"/>
          </p:nvPr>
        </p:nvSpPr>
        <p:spPr>
          <a:xfrm>
            <a:off x="4572000" y="1093650"/>
            <a:ext cx="4263600" cy="35988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1pPr>
            <a:lvl2pPr marL="914400" lvl="1"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marL="1371600" lvl="2"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marL="1828800" lvl="3"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marL="2286000" lvl="4"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marL="2743200" lvl="5"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marL="3200400" lvl="6"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marL="3657600" lvl="7"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marL="4114800" lvl="8"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Heavy 2 Column — Option White 1">
  <p:cSld name="CUSTOM_1_1_1_1_1_1_1_1_3_1">
    <p:bg>
      <p:bgPr>
        <a:solidFill>
          <a:schemeClr val="lt1"/>
        </a:solid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a:off x="311700" y="315425"/>
            <a:ext cx="8295000" cy="9150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b="1"/>
            </a:lvl1pPr>
            <a:lvl2pPr lvl="1" rtl="0">
              <a:spcBef>
                <a:spcPts val="0"/>
              </a:spcBef>
              <a:spcAft>
                <a:spcPts val="0"/>
              </a:spcAft>
              <a:buSzPts val="3000"/>
              <a:buNone/>
              <a:defRPr sz="3000">
                <a:latin typeface="Roboto"/>
                <a:ea typeface="Roboto"/>
                <a:cs typeface="Roboto"/>
                <a:sym typeface="Roboto"/>
              </a:defRPr>
            </a:lvl2pPr>
            <a:lvl3pPr lvl="2" rtl="0">
              <a:spcBef>
                <a:spcPts val="0"/>
              </a:spcBef>
              <a:spcAft>
                <a:spcPts val="0"/>
              </a:spcAft>
              <a:buSzPts val="3000"/>
              <a:buNone/>
              <a:defRPr sz="3000">
                <a:latin typeface="Roboto"/>
                <a:ea typeface="Roboto"/>
                <a:cs typeface="Roboto"/>
                <a:sym typeface="Roboto"/>
              </a:defRPr>
            </a:lvl3pPr>
            <a:lvl4pPr lvl="3" rtl="0">
              <a:spcBef>
                <a:spcPts val="0"/>
              </a:spcBef>
              <a:spcAft>
                <a:spcPts val="0"/>
              </a:spcAft>
              <a:buSzPts val="3000"/>
              <a:buNone/>
              <a:defRPr sz="3000">
                <a:latin typeface="Roboto"/>
                <a:ea typeface="Roboto"/>
                <a:cs typeface="Roboto"/>
                <a:sym typeface="Roboto"/>
              </a:defRPr>
            </a:lvl4pPr>
            <a:lvl5pPr lvl="4" rtl="0">
              <a:spcBef>
                <a:spcPts val="0"/>
              </a:spcBef>
              <a:spcAft>
                <a:spcPts val="0"/>
              </a:spcAft>
              <a:buSzPts val="3000"/>
              <a:buNone/>
              <a:defRPr sz="3000">
                <a:latin typeface="Roboto"/>
                <a:ea typeface="Roboto"/>
                <a:cs typeface="Roboto"/>
                <a:sym typeface="Roboto"/>
              </a:defRPr>
            </a:lvl5pPr>
            <a:lvl6pPr lvl="5" rtl="0">
              <a:spcBef>
                <a:spcPts val="0"/>
              </a:spcBef>
              <a:spcAft>
                <a:spcPts val="0"/>
              </a:spcAft>
              <a:buSzPts val="3000"/>
              <a:buNone/>
              <a:defRPr sz="3000">
                <a:latin typeface="Roboto"/>
                <a:ea typeface="Roboto"/>
                <a:cs typeface="Roboto"/>
                <a:sym typeface="Roboto"/>
              </a:defRPr>
            </a:lvl6pPr>
            <a:lvl7pPr lvl="6" rtl="0">
              <a:spcBef>
                <a:spcPts val="0"/>
              </a:spcBef>
              <a:spcAft>
                <a:spcPts val="0"/>
              </a:spcAft>
              <a:buSzPts val="3000"/>
              <a:buNone/>
              <a:defRPr sz="3000">
                <a:latin typeface="Roboto"/>
                <a:ea typeface="Roboto"/>
                <a:cs typeface="Roboto"/>
                <a:sym typeface="Roboto"/>
              </a:defRPr>
            </a:lvl7pPr>
            <a:lvl8pPr lvl="7" rtl="0">
              <a:spcBef>
                <a:spcPts val="0"/>
              </a:spcBef>
              <a:spcAft>
                <a:spcPts val="0"/>
              </a:spcAft>
              <a:buSzPts val="3000"/>
              <a:buNone/>
              <a:defRPr sz="3000">
                <a:latin typeface="Roboto"/>
                <a:ea typeface="Roboto"/>
                <a:cs typeface="Roboto"/>
                <a:sym typeface="Roboto"/>
              </a:defRPr>
            </a:lvl8pPr>
            <a:lvl9pPr lvl="8" rtl="0">
              <a:spcBef>
                <a:spcPts val="0"/>
              </a:spcBef>
              <a:spcAft>
                <a:spcPts val="0"/>
              </a:spcAft>
              <a:buSzPts val="3000"/>
              <a:buNone/>
              <a:defRPr sz="3000">
                <a:latin typeface="Roboto"/>
                <a:ea typeface="Roboto"/>
                <a:cs typeface="Roboto"/>
                <a:sym typeface="Roboto"/>
              </a:defRPr>
            </a:lvl9pPr>
          </a:lstStyle>
          <a:p>
            <a:endParaRPr/>
          </a:p>
        </p:txBody>
      </p:sp>
      <p:sp>
        <p:nvSpPr>
          <p:cNvPr id="92" name="Google Shape;92;p15"/>
          <p:cNvSpPr txBox="1">
            <a:spLocks noGrp="1"/>
          </p:cNvSpPr>
          <p:nvPr>
            <p:ph type="body" idx="1"/>
          </p:nvPr>
        </p:nvSpPr>
        <p:spPr>
          <a:xfrm>
            <a:off x="308400" y="1093650"/>
            <a:ext cx="4263600" cy="35988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Font typeface="Poppins"/>
              <a:buChar char="●"/>
              <a:defRPr sz="1200">
                <a:latin typeface="Poppins"/>
                <a:ea typeface="Poppins"/>
                <a:cs typeface="Poppins"/>
                <a:sym typeface="Poppins"/>
              </a:defRPr>
            </a:lvl1pPr>
            <a:lvl2pPr marL="914400" lvl="1" indent="-304800" rtl="0">
              <a:spcBef>
                <a:spcPts val="0"/>
              </a:spcBef>
              <a:spcAft>
                <a:spcPts val="0"/>
              </a:spcAft>
              <a:buSzPts val="1200"/>
              <a:buFont typeface="Poppins"/>
              <a:buChar char="○"/>
              <a:defRPr sz="1200">
                <a:latin typeface="Poppins"/>
                <a:ea typeface="Poppins"/>
                <a:cs typeface="Poppins"/>
                <a:sym typeface="Poppins"/>
              </a:defRPr>
            </a:lvl2pPr>
            <a:lvl3pPr marL="1371600" lvl="2" indent="-304800" rtl="0">
              <a:spcBef>
                <a:spcPts val="0"/>
              </a:spcBef>
              <a:spcAft>
                <a:spcPts val="0"/>
              </a:spcAft>
              <a:buSzPts val="1200"/>
              <a:buFont typeface="Poppins"/>
              <a:buChar char="■"/>
              <a:defRPr sz="1200">
                <a:latin typeface="Poppins"/>
                <a:ea typeface="Poppins"/>
                <a:cs typeface="Poppins"/>
                <a:sym typeface="Poppins"/>
              </a:defRPr>
            </a:lvl3pPr>
            <a:lvl4pPr marL="1828800" lvl="3" indent="-304800" rtl="0">
              <a:spcBef>
                <a:spcPts val="0"/>
              </a:spcBef>
              <a:spcAft>
                <a:spcPts val="0"/>
              </a:spcAft>
              <a:buSzPts val="1200"/>
              <a:buFont typeface="Poppins"/>
              <a:buChar char="●"/>
              <a:defRPr sz="1200">
                <a:latin typeface="Poppins"/>
                <a:ea typeface="Poppins"/>
                <a:cs typeface="Poppins"/>
                <a:sym typeface="Poppins"/>
              </a:defRPr>
            </a:lvl4pPr>
            <a:lvl5pPr marL="2286000" lvl="4" indent="-304800" rtl="0">
              <a:spcBef>
                <a:spcPts val="0"/>
              </a:spcBef>
              <a:spcAft>
                <a:spcPts val="0"/>
              </a:spcAft>
              <a:buSzPts val="1200"/>
              <a:buFont typeface="Poppins"/>
              <a:buChar char="○"/>
              <a:defRPr sz="1200">
                <a:latin typeface="Poppins"/>
                <a:ea typeface="Poppins"/>
                <a:cs typeface="Poppins"/>
                <a:sym typeface="Poppins"/>
              </a:defRPr>
            </a:lvl5pPr>
            <a:lvl6pPr marL="2743200" lvl="5" indent="-304800" rtl="0">
              <a:spcBef>
                <a:spcPts val="0"/>
              </a:spcBef>
              <a:spcAft>
                <a:spcPts val="0"/>
              </a:spcAft>
              <a:buSzPts val="1200"/>
              <a:buFont typeface="Poppins"/>
              <a:buChar char="■"/>
              <a:defRPr sz="1200">
                <a:latin typeface="Poppins"/>
                <a:ea typeface="Poppins"/>
                <a:cs typeface="Poppins"/>
                <a:sym typeface="Poppins"/>
              </a:defRPr>
            </a:lvl6pPr>
            <a:lvl7pPr marL="3200400" lvl="6" indent="-304800" rtl="0">
              <a:spcBef>
                <a:spcPts val="0"/>
              </a:spcBef>
              <a:spcAft>
                <a:spcPts val="0"/>
              </a:spcAft>
              <a:buSzPts val="1200"/>
              <a:buFont typeface="Poppins"/>
              <a:buChar char="●"/>
              <a:defRPr sz="1200">
                <a:latin typeface="Poppins"/>
                <a:ea typeface="Poppins"/>
                <a:cs typeface="Poppins"/>
                <a:sym typeface="Poppins"/>
              </a:defRPr>
            </a:lvl7pPr>
            <a:lvl8pPr marL="3657600" lvl="7" indent="-304800" rtl="0">
              <a:spcBef>
                <a:spcPts val="0"/>
              </a:spcBef>
              <a:spcAft>
                <a:spcPts val="0"/>
              </a:spcAft>
              <a:buSzPts val="1200"/>
              <a:buFont typeface="Poppins"/>
              <a:buChar char="○"/>
              <a:defRPr sz="1200">
                <a:latin typeface="Poppins"/>
                <a:ea typeface="Poppins"/>
                <a:cs typeface="Poppins"/>
                <a:sym typeface="Poppins"/>
              </a:defRPr>
            </a:lvl8pPr>
            <a:lvl9pPr marL="4114800" lvl="8" indent="-304800" rtl="0">
              <a:spcBef>
                <a:spcPts val="0"/>
              </a:spcBef>
              <a:spcAft>
                <a:spcPts val="0"/>
              </a:spcAft>
              <a:buSzPts val="1200"/>
              <a:buFont typeface="Poppins"/>
              <a:buChar char="■"/>
              <a:defRPr sz="1200">
                <a:latin typeface="Poppins"/>
                <a:ea typeface="Poppins"/>
                <a:cs typeface="Poppins"/>
                <a:sym typeface="Poppins"/>
              </a:defRPr>
            </a:lvl9pPr>
          </a:lstStyle>
          <a:p>
            <a:endParaRPr/>
          </a:p>
        </p:txBody>
      </p:sp>
      <p:sp>
        <p:nvSpPr>
          <p:cNvPr id="93" name="Google Shape;93;p15"/>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94" name="Google Shape;94;p15"/>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95" name="Google Shape;95;p15"/>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
        <p:nvSpPr>
          <p:cNvPr id="96" name="Google Shape;96;p15"/>
          <p:cNvSpPr txBox="1">
            <a:spLocks noGrp="1"/>
          </p:cNvSpPr>
          <p:nvPr>
            <p:ph type="body" idx="3"/>
          </p:nvPr>
        </p:nvSpPr>
        <p:spPr>
          <a:xfrm>
            <a:off x="4572000" y="1093650"/>
            <a:ext cx="4263600" cy="35988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Font typeface="Poppins"/>
              <a:buChar char="●"/>
              <a:defRPr sz="1200">
                <a:latin typeface="Poppins"/>
                <a:ea typeface="Poppins"/>
                <a:cs typeface="Poppins"/>
                <a:sym typeface="Poppins"/>
              </a:defRPr>
            </a:lvl1pPr>
            <a:lvl2pPr marL="914400" lvl="1" indent="-304800" rtl="0">
              <a:spcBef>
                <a:spcPts val="0"/>
              </a:spcBef>
              <a:spcAft>
                <a:spcPts val="0"/>
              </a:spcAft>
              <a:buSzPts val="1200"/>
              <a:buFont typeface="Poppins"/>
              <a:buChar char="○"/>
              <a:defRPr sz="1200">
                <a:latin typeface="Poppins"/>
                <a:ea typeface="Poppins"/>
                <a:cs typeface="Poppins"/>
                <a:sym typeface="Poppins"/>
              </a:defRPr>
            </a:lvl2pPr>
            <a:lvl3pPr marL="1371600" lvl="2" indent="-304800" rtl="0">
              <a:spcBef>
                <a:spcPts val="0"/>
              </a:spcBef>
              <a:spcAft>
                <a:spcPts val="0"/>
              </a:spcAft>
              <a:buSzPts val="1200"/>
              <a:buFont typeface="Poppins"/>
              <a:buChar char="■"/>
              <a:defRPr sz="1200">
                <a:latin typeface="Poppins"/>
                <a:ea typeface="Poppins"/>
                <a:cs typeface="Poppins"/>
                <a:sym typeface="Poppins"/>
              </a:defRPr>
            </a:lvl3pPr>
            <a:lvl4pPr marL="1828800" lvl="3" indent="-304800" rtl="0">
              <a:spcBef>
                <a:spcPts val="0"/>
              </a:spcBef>
              <a:spcAft>
                <a:spcPts val="0"/>
              </a:spcAft>
              <a:buSzPts val="1200"/>
              <a:buFont typeface="Poppins"/>
              <a:buChar char="●"/>
              <a:defRPr sz="1200">
                <a:latin typeface="Poppins"/>
                <a:ea typeface="Poppins"/>
                <a:cs typeface="Poppins"/>
                <a:sym typeface="Poppins"/>
              </a:defRPr>
            </a:lvl4pPr>
            <a:lvl5pPr marL="2286000" lvl="4" indent="-304800" rtl="0">
              <a:spcBef>
                <a:spcPts val="0"/>
              </a:spcBef>
              <a:spcAft>
                <a:spcPts val="0"/>
              </a:spcAft>
              <a:buSzPts val="1200"/>
              <a:buFont typeface="Poppins"/>
              <a:buChar char="○"/>
              <a:defRPr sz="1200">
                <a:latin typeface="Poppins"/>
                <a:ea typeface="Poppins"/>
                <a:cs typeface="Poppins"/>
                <a:sym typeface="Poppins"/>
              </a:defRPr>
            </a:lvl5pPr>
            <a:lvl6pPr marL="2743200" lvl="5" indent="-304800" rtl="0">
              <a:spcBef>
                <a:spcPts val="0"/>
              </a:spcBef>
              <a:spcAft>
                <a:spcPts val="0"/>
              </a:spcAft>
              <a:buSzPts val="1200"/>
              <a:buFont typeface="Poppins"/>
              <a:buChar char="■"/>
              <a:defRPr sz="1200">
                <a:latin typeface="Poppins"/>
                <a:ea typeface="Poppins"/>
                <a:cs typeface="Poppins"/>
                <a:sym typeface="Poppins"/>
              </a:defRPr>
            </a:lvl6pPr>
            <a:lvl7pPr marL="3200400" lvl="6" indent="-304800" rtl="0">
              <a:spcBef>
                <a:spcPts val="0"/>
              </a:spcBef>
              <a:spcAft>
                <a:spcPts val="0"/>
              </a:spcAft>
              <a:buSzPts val="1200"/>
              <a:buFont typeface="Poppins"/>
              <a:buChar char="●"/>
              <a:defRPr sz="1200">
                <a:latin typeface="Poppins"/>
                <a:ea typeface="Poppins"/>
                <a:cs typeface="Poppins"/>
                <a:sym typeface="Poppins"/>
              </a:defRPr>
            </a:lvl7pPr>
            <a:lvl8pPr marL="3657600" lvl="7" indent="-304800" rtl="0">
              <a:spcBef>
                <a:spcPts val="0"/>
              </a:spcBef>
              <a:spcAft>
                <a:spcPts val="0"/>
              </a:spcAft>
              <a:buSzPts val="1200"/>
              <a:buFont typeface="Poppins"/>
              <a:buChar char="○"/>
              <a:defRPr sz="1200">
                <a:latin typeface="Poppins"/>
                <a:ea typeface="Poppins"/>
                <a:cs typeface="Poppins"/>
                <a:sym typeface="Poppins"/>
              </a:defRPr>
            </a:lvl8pPr>
            <a:lvl9pPr marL="4114800" lvl="8" indent="-304800" rtl="0">
              <a:spcBef>
                <a:spcPts val="0"/>
              </a:spcBef>
              <a:spcAft>
                <a:spcPts val="0"/>
              </a:spcAft>
              <a:buSzPts val="1200"/>
              <a:buFont typeface="Poppins"/>
              <a:buChar char="■"/>
              <a:defRPr sz="1200">
                <a:latin typeface="Poppins"/>
                <a:ea typeface="Poppins"/>
                <a:cs typeface="Poppins"/>
                <a:sym typeface="Poppi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 Text Left White — Option Impact Blue">
  <p:cSld name="CUSTOM_1_1_1_1_1_1_1_1_2">
    <p:bg>
      <p:bgPr>
        <a:solidFill>
          <a:schemeClr val="lt1"/>
        </a:solidFill>
        <a:effectLst/>
      </p:bgPr>
    </p:bg>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4229300" y="436350"/>
            <a:ext cx="4611900" cy="1814400"/>
          </a:xfrm>
          <a:prstGeom prst="rect">
            <a:avLst/>
          </a:prstGeom>
        </p:spPr>
        <p:txBody>
          <a:bodyPr spcFirstLastPara="1" wrap="square" lIns="91425" tIns="91425" rIns="91425" bIns="91425" anchor="t" anchorCtr="0">
            <a:normAutofit/>
          </a:bodyPr>
          <a:lstStyle>
            <a:lvl1pPr lvl="0" rtl="0">
              <a:spcBef>
                <a:spcPts val="0"/>
              </a:spcBef>
              <a:spcAft>
                <a:spcPts val="0"/>
              </a:spcAft>
              <a:buSzPts val="3800"/>
              <a:buNone/>
              <a:defRPr sz="3800" b="1"/>
            </a:lvl1pPr>
            <a:lvl2pPr lvl="1" rtl="0">
              <a:spcBef>
                <a:spcPts val="0"/>
              </a:spcBef>
              <a:spcAft>
                <a:spcPts val="0"/>
              </a:spcAft>
              <a:buSzPts val="3800"/>
              <a:buNone/>
              <a:defRPr sz="3800">
                <a:latin typeface="Roboto"/>
                <a:ea typeface="Roboto"/>
                <a:cs typeface="Roboto"/>
                <a:sym typeface="Roboto"/>
              </a:defRPr>
            </a:lvl2pPr>
            <a:lvl3pPr lvl="2" rtl="0">
              <a:spcBef>
                <a:spcPts val="0"/>
              </a:spcBef>
              <a:spcAft>
                <a:spcPts val="0"/>
              </a:spcAft>
              <a:buSzPts val="3800"/>
              <a:buNone/>
              <a:defRPr sz="3800">
                <a:latin typeface="Roboto"/>
                <a:ea typeface="Roboto"/>
                <a:cs typeface="Roboto"/>
                <a:sym typeface="Roboto"/>
              </a:defRPr>
            </a:lvl3pPr>
            <a:lvl4pPr lvl="3" rtl="0">
              <a:spcBef>
                <a:spcPts val="0"/>
              </a:spcBef>
              <a:spcAft>
                <a:spcPts val="0"/>
              </a:spcAft>
              <a:buSzPts val="3800"/>
              <a:buNone/>
              <a:defRPr sz="3800">
                <a:latin typeface="Roboto"/>
                <a:ea typeface="Roboto"/>
                <a:cs typeface="Roboto"/>
                <a:sym typeface="Roboto"/>
              </a:defRPr>
            </a:lvl4pPr>
            <a:lvl5pPr lvl="4" rtl="0">
              <a:spcBef>
                <a:spcPts val="0"/>
              </a:spcBef>
              <a:spcAft>
                <a:spcPts val="0"/>
              </a:spcAft>
              <a:buSzPts val="3800"/>
              <a:buNone/>
              <a:defRPr sz="3800">
                <a:latin typeface="Roboto"/>
                <a:ea typeface="Roboto"/>
                <a:cs typeface="Roboto"/>
                <a:sym typeface="Roboto"/>
              </a:defRPr>
            </a:lvl5pPr>
            <a:lvl6pPr lvl="5" rtl="0">
              <a:spcBef>
                <a:spcPts val="0"/>
              </a:spcBef>
              <a:spcAft>
                <a:spcPts val="0"/>
              </a:spcAft>
              <a:buSzPts val="3800"/>
              <a:buNone/>
              <a:defRPr sz="3800">
                <a:latin typeface="Roboto"/>
                <a:ea typeface="Roboto"/>
                <a:cs typeface="Roboto"/>
                <a:sym typeface="Roboto"/>
              </a:defRPr>
            </a:lvl6pPr>
            <a:lvl7pPr lvl="6" rtl="0">
              <a:spcBef>
                <a:spcPts val="0"/>
              </a:spcBef>
              <a:spcAft>
                <a:spcPts val="0"/>
              </a:spcAft>
              <a:buSzPts val="3800"/>
              <a:buNone/>
              <a:defRPr sz="3800">
                <a:latin typeface="Roboto"/>
                <a:ea typeface="Roboto"/>
                <a:cs typeface="Roboto"/>
                <a:sym typeface="Roboto"/>
              </a:defRPr>
            </a:lvl7pPr>
            <a:lvl8pPr lvl="7" rtl="0">
              <a:spcBef>
                <a:spcPts val="0"/>
              </a:spcBef>
              <a:spcAft>
                <a:spcPts val="0"/>
              </a:spcAft>
              <a:buSzPts val="3800"/>
              <a:buNone/>
              <a:defRPr sz="3800">
                <a:latin typeface="Roboto"/>
                <a:ea typeface="Roboto"/>
                <a:cs typeface="Roboto"/>
                <a:sym typeface="Roboto"/>
              </a:defRPr>
            </a:lvl8pPr>
            <a:lvl9pPr lvl="8" rtl="0">
              <a:spcBef>
                <a:spcPts val="0"/>
              </a:spcBef>
              <a:spcAft>
                <a:spcPts val="0"/>
              </a:spcAft>
              <a:buSzPts val="3800"/>
              <a:buNone/>
              <a:defRPr sz="3800">
                <a:latin typeface="Roboto"/>
                <a:ea typeface="Roboto"/>
                <a:cs typeface="Roboto"/>
                <a:sym typeface="Roboto"/>
              </a:defRPr>
            </a:lvl9pPr>
          </a:lstStyle>
          <a:p>
            <a:endParaRPr/>
          </a:p>
        </p:txBody>
      </p:sp>
      <p:sp>
        <p:nvSpPr>
          <p:cNvPr id="99" name="Google Shape;99;p16"/>
          <p:cNvSpPr txBox="1">
            <a:spLocks noGrp="1"/>
          </p:cNvSpPr>
          <p:nvPr>
            <p:ph type="body" idx="1"/>
          </p:nvPr>
        </p:nvSpPr>
        <p:spPr>
          <a:xfrm>
            <a:off x="4229300" y="2235450"/>
            <a:ext cx="4611900" cy="24570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SzPts val="1000"/>
              <a:buFont typeface="Poppins"/>
              <a:buChar char="●"/>
              <a:defRPr sz="1000">
                <a:latin typeface="Poppins"/>
                <a:ea typeface="Poppins"/>
                <a:cs typeface="Poppins"/>
                <a:sym typeface="Poppins"/>
              </a:defRPr>
            </a:lvl1pPr>
            <a:lvl2pPr marL="914400" lvl="1" indent="-292100" rtl="0">
              <a:spcBef>
                <a:spcPts val="0"/>
              </a:spcBef>
              <a:spcAft>
                <a:spcPts val="0"/>
              </a:spcAft>
              <a:buSzPts val="1000"/>
              <a:buFont typeface="Poppins"/>
              <a:buChar char="○"/>
              <a:defRPr sz="1000">
                <a:latin typeface="Poppins"/>
                <a:ea typeface="Poppins"/>
                <a:cs typeface="Poppins"/>
                <a:sym typeface="Poppins"/>
              </a:defRPr>
            </a:lvl2pPr>
            <a:lvl3pPr marL="1371600" lvl="2" indent="-292100" rtl="0">
              <a:spcBef>
                <a:spcPts val="0"/>
              </a:spcBef>
              <a:spcAft>
                <a:spcPts val="0"/>
              </a:spcAft>
              <a:buSzPts val="1000"/>
              <a:buFont typeface="Poppins"/>
              <a:buChar char="■"/>
              <a:defRPr sz="1000">
                <a:latin typeface="Poppins"/>
                <a:ea typeface="Poppins"/>
                <a:cs typeface="Poppins"/>
                <a:sym typeface="Poppins"/>
              </a:defRPr>
            </a:lvl3pPr>
            <a:lvl4pPr marL="1828800" lvl="3" indent="-292100" rtl="0">
              <a:spcBef>
                <a:spcPts val="0"/>
              </a:spcBef>
              <a:spcAft>
                <a:spcPts val="0"/>
              </a:spcAft>
              <a:buSzPts val="1000"/>
              <a:buFont typeface="Poppins"/>
              <a:buChar char="●"/>
              <a:defRPr sz="1000">
                <a:latin typeface="Poppins"/>
                <a:ea typeface="Poppins"/>
                <a:cs typeface="Poppins"/>
                <a:sym typeface="Poppins"/>
              </a:defRPr>
            </a:lvl4pPr>
            <a:lvl5pPr marL="2286000" lvl="4" indent="-292100" rtl="0">
              <a:spcBef>
                <a:spcPts val="0"/>
              </a:spcBef>
              <a:spcAft>
                <a:spcPts val="0"/>
              </a:spcAft>
              <a:buSzPts val="1000"/>
              <a:buFont typeface="Poppins"/>
              <a:buChar char="○"/>
              <a:defRPr sz="1000">
                <a:latin typeface="Poppins"/>
                <a:ea typeface="Poppins"/>
                <a:cs typeface="Poppins"/>
                <a:sym typeface="Poppins"/>
              </a:defRPr>
            </a:lvl5pPr>
            <a:lvl6pPr marL="2743200" lvl="5" indent="-292100" rtl="0">
              <a:spcBef>
                <a:spcPts val="0"/>
              </a:spcBef>
              <a:spcAft>
                <a:spcPts val="0"/>
              </a:spcAft>
              <a:buSzPts val="1000"/>
              <a:buFont typeface="Poppins"/>
              <a:buChar char="■"/>
              <a:defRPr sz="1000">
                <a:latin typeface="Poppins"/>
                <a:ea typeface="Poppins"/>
                <a:cs typeface="Poppins"/>
                <a:sym typeface="Poppins"/>
              </a:defRPr>
            </a:lvl6pPr>
            <a:lvl7pPr marL="3200400" lvl="6" indent="-292100" rtl="0">
              <a:spcBef>
                <a:spcPts val="0"/>
              </a:spcBef>
              <a:spcAft>
                <a:spcPts val="0"/>
              </a:spcAft>
              <a:buSzPts val="1000"/>
              <a:buFont typeface="Poppins"/>
              <a:buChar char="●"/>
              <a:defRPr sz="1000">
                <a:latin typeface="Poppins"/>
                <a:ea typeface="Poppins"/>
                <a:cs typeface="Poppins"/>
                <a:sym typeface="Poppins"/>
              </a:defRPr>
            </a:lvl7pPr>
            <a:lvl8pPr marL="3657600" lvl="7" indent="-292100" rtl="0">
              <a:spcBef>
                <a:spcPts val="0"/>
              </a:spcBef>
              <a:spcAft>
                <a:spcPts val="0"/>
              </a:spcAft>
              <a:buSzPts val="1000"/>
              <a:buFont typeface="Poppins"/>
              <a:buChar char="○"/>
              <a:defRPr sz="1000">
                <a:latin typeface="Poppins"/>
                <a:ea typeface="Poppins"/>
                <a:cs typeface="Poppins"/>
                <a:sym typeface="Poppins"/>
              </a:defRPr>
            </a:lvl8pPr>
            <a:lvl9pPr marL="4114800" lvl="8" indent="-292100" rtl="0">
              <a:spcBef>
                <a:spcPts val="0"/>
              </a:spcBef>
              <a:spcAft>
                <a:spcPts val="0"/>
              </a:spcAft>
              <a:buSzPts val="1000"/>
              <a:buFont typeface="Poppins"/>
              <a:buChar char="■"/>
              <a:defRPr sz="1000">
                <a:latin typeface="Poppins"/>
                <a:ea typeface="Poppins"/>
                <a:cs typeface="Poppins"/>
                <a:sym typeface="Poppins"/>
              </a:defRPr>
            </a:lvl9pPr>
          </a:lstStyle>
          <a:p>
            <a:endParaRPr/>
          </a:p>
        </p:txBody>
      </p:sp>
      <p:sp>
        <p:nvSpPr>
          <p:cNvPr id="100" name="Google Shape;100;p16"/>
          <p:cNvSpPr/>
          <p:nvPr/>
        </p:nvSpPr>
        <p:spPr>
          <a:xfrm>
            <a:off x="712976" y="591528"/>
            <a:ext cx="3292500" cy="389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a:spLocks noGrp="1"/>
          </p:cNvSpPr>
          <p:nvPr>
            <p:ph type="pic" idx="2"/>
          </p:nvPr>
        </p:nvSpPr>
        <p:spPr>
          <a:xfrm>
            <a:off x="544525" y="436350"/>
            <a:ext cx="3292500" cy="3893400"/>
          </a:xfrm>
          <a:prstGeom prst="rect">
            <a:avLst/>
          </a:prstGeom>
          <a:noFill/>
          <a:ln>
            <a:noFill/>
          </a:ln>
        </p:spPr>
      </p:sp>
      <p:sp>
        <p:nvSpPr>
          <p:cNvPr id="102" name="Google Shape;102;p16"/>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103" name="Google Shape;103;p16"/>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104" name="Google Shape;104;p16"/>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 Text Left White — Option Outcomes Orange">
  <p:cSld name="CUSTOM_1_1_1_1_1_1_1_1_2_1_1_1">
    <p:bg>
      <p:bgPr>
        <a:solidFill>
          <a:schemeClr val="lt1"/>
        </a:solidFill>
        <a:effectLst/>
      </p:bgPr>
    </p:bg>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4229300" y="436350"/>
            <a:ext cx="4611900" cy="1814400"/>
          </a:xfrm>
          <a:prstGeom prst="rect">
            <a:avLst/>
          </a:prstGeom>
        </p:spPr>
        <p:txBody>
          <a:bodyPr spcFirstLastPara="1" wrap="square" lIns="91425" tIns="91425" rIns="91425" bIns="91425" anchor="t" anchorCtr="0">
            <a:normAutofit/>
          </a:bodyPr>
          <a:lstStyle>
            <a:lvl1pPr lvl="0" rtl="0">
              <a:spcBef>
                <a:spcPts val="0"/>
              </a:spcBef>
              <a:spcAft>
                <a:spcPts val="0"/>
              </a:spcAft>
              <a:buSzPts val="3800"/>
              <a:buNone/>
              <a:defRPr sz="3800" b="1"/>
            </a:lvl1pPr>
            <a:lvl2pPr lvl="1" rtl="0">
              <a:spcBef>
                <a:spcPts val="0"/>
              </a:spcBef>
              <a:spcAft>
                <a:spcPts val="0"/>
              </a:spcAft>
              <a:buSzPts val="3800"/>
              <a:buNone/>
              <a:defRPr sz="3800">
                <a:latin typeface="Roboto"/>
                <a:ea typeface="Roboto"/>
                <a:cs typeface="Roboto"/>
                <a:sym typeface="Roboto"/>
              </a:defRPr>
            </a:lvl2pPr>
            <a:lvl3pPr lvl="2" rtl="0">
              <a:spcBef>
                <a:spcPts val="0"/>
              </a:spcBef>
              <a:spcAft>
                <a:spcPts val="0"/>
              </a:spcAft>
              <a:buSzPts val="3800"/>
              <a:buNone/>
              <a:defRPr sz="3800">
                <a:latin typeface="Roboto"/>
                <a:ea typeface="Roboto"/>
                <a:cs typeface="Roboto"/>
                <a:sym typeface="Roboto"/>
              </a:defRPr>
            </a:lvl3pPr>
            <a:lvl4pPr lvl="3" rtl="0">
              <a:spcBef>
                <a:spcPts val="0"/>
              </a:spcBef>
              <a:spcAft>
                <a:spcPts val="0"/>
              </a:spcAft>
              <a:buSzPts val="3800"/>
              <a:buNone/>
              <a:defRPr sz="3800">
                <a:latin typeface="Roboto"/>
                <a:ea typeface="Roboto"/>
                <a:cs typeface="Roboto"/>
                <a:sym typeface="Roboto"/>
              </a:defRPr>
            </a:lvl4pPr>
            <a:lvl5pPr lvl="4" rtl="0">
              <a:spcBef>
                <a:spcPts val="0"/>
              </a:spcBef>
              <a:spcAft>
                <a:spcPts val="0"/>
              </a:spcAft>
              <a:buSzPts val="3800"/>
              <a:buNone/>
              <a:defRPr sz="3800">
                <a:latin typeface="Roboto"/>
                <a:ea typeface="Roboto"/>
                <a:cs typeface="Roboto"/>
                <a:sym typeface="Roboto"/>
              </a:defRPr>
            </a:lvl5pPr>
            <a:lvl6pPr lvl="5" rtl="0">
              <a:spcBef>
                <a:spcPts val="0"/>
              </a:spcBef>
              <a:spcAft>
                <a:spcPts val="0"/>
              </a:spcAft>
              <a:buSzPts val="3800"/>
              <a:buNone/>
              <a:defRPr sz="3800">
                <a:latin typeface="Roboto"/>
                <a:ea typeface="Roboto"/>
                <a:cs typeface="Roboto"/>
                <a:sym typeface="Roboto"/>
              </a:defRPr>
            </a:lvl6pPr>
            <a:lvl7pPr lvl="6" rtl="0">
              <a:spcBef>
                <a:spcPts val="0"/>
              </a:spcBef>
              <a:spcAft>
                <a:spcPts val="0"/>
              </a:spcAft>
              <a:buSzPts val="3800"/>
              <a:buNone/>
              <a:defRPr sz="3800">
                <a:latin typeface="Roboto"/>
                <a:ea typeface="Roboto"/>
                <a:cs typeface="Roboto"/>
                <a:sym typeface="Roboto"/>
              </a:defRPr>
            </a:lvl7pPr>
            <a:lvl8pPr lvl="7" rtl="0">
              <a:spcBef>
                <a:spcPts val="0"/>
              </a:spcBef>
              <a:spcAft>
                <a:spcPts val="0"/>
              </a:spcAft>
              <a:buSzPts val="3800"/>
              <a:buNone/>
              <a:defRPr sz="3800">
                <a:latin typeface="Roboto"/>
                <a:ea typeface="Roboto"/>
                <a:cs typeface="Roboto"/>
                <a:sym typeface="Roboto"/>
              </a:defRPr>
            </a:lvl8pPr>
            <a:lvl9pPr lvl="8" rtl="0">
              <a:spcBef>
                <a:spcPts val="0"/>
              </a:spcBef>
              <a:spcAft>
                <a:spcPts val="0"/>
              </a:spcAft>
              <a:buSzPts val="3800"/>
              <a:buNone/>
              <a:defRPr sz="3800">
                <a:latin typeface="Roboto"/>
                <a:ea typeface="Roboto"/>
                <a:cs typeface="Roboto"/>
                <a:sym typeface="Roboto"/>
              </a:defRPr>
            </a:lvl9pPr>
          </a:lstStyle>
          <a:p>
            <a:endParaRPr/>
          </a:p>
        </p:txBody>
      </p:sp>
      <p:sp>
        <p:nvSpPr>
          <p:cNvPr id="107" name="Google Shape;107;p17"/>
          <p:cNvSpPr txBox="1">
            <a:spLocks noGrp="1"/>
          </p:cNvSpPr>
          <p:nvPr>
            <p:ph type="body" idx="1"/>
          </p:nvPr>
        </p:nvSpPr>
        <p:spPr>
          <a:xfrm>
            <a:off x="4229300" y="2235450"/>
            <a:ext cx="4611900" cy="24570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SzPts val="1000"/>
              <a:buFont typeface="Poppins"/>
              <a:buChar char="●"/>
              <a:defRPr sz="1000">
                <a:latin typeface="Poppins"/>
                <a:ea typeface="Poppins"/>
                <a:cs typeface="Poppins"/>
                <a:sym typeface="Poppins"/>
              </a:defRPr>
            </a:lvl1pPr>
            <a:lvl2pPr marL="914400" lvl="1" indent="-292100" rtl="0">
              <a:spcBef>
                <a:spcPts val="0"/>
              </a:spcBef>
              <a:spcAft>
                <a:spcPts val="0"/>
              </a:spcAft>
              <a:buSzPts val="1000"/>
              <a:buFont typeface="Poppins"/>
              <a:buChar char="○"/>
              <a:defRPr sz="1000">
                <a:latin typeface="Poppins"/>
                <a:ea typeface="Poppins"/>
                <a:cs typeface="Poppins"/>
                <a:sym typeface="Poppins"/>
              </a:defRPr>
            </a:lvl2pPr>
            <a:lvl3pPr marL="1371600" lvl="2" indent="-292100" rtl="0">
              <a:spcBef>
                <a:spcPts val="0"/>
              </a:spcBef>
              <a:spcAft>
                <a:spcPts val="0"/>
              </a:spcAft>
              <a:buSzPts val="1000"/>
              <a:buFont typeface="Poppins"/>
              <a:buChar char="■"/>
              <a:defRPr sz="1000">
                <a:latin typeface="Poppins"/>
                <a:ea typeface="Poppins"/>
                <a:cs typeface="Poppins"/>
                <a:sym typeface="Poppins"/>
              </a:defRPr>
            </a:lvl3pPr>
            <a:lvl4pPr marL="1828800" lvl="3" indent="-292100" rtl="0">
              <a:spcBef>
                <a:spcPts val="0"/>
              </a:spcBef>
              <a:spcAft>
                <a:spcPts val="0"/>
              </a:spcAft>
              <a:buSzPts val="1000"/>
              <a:buFont typeface="Poppins"/>
              <a:buChar char="●"/>
              <a:defRPr sz="1000">
                <a:latin typeface="Poppins"/>
                <a:ea typeface="Poppins"/>
                <a:cs typeface="Poppins"/>
                <a:sym typeface="Poppins"/>
              </a:defRPr>
            </a:lvl4pPr>
            <a:lvl5pPr marL="2286000" lvl="4" indent="-292100" rtl="0">
              <a:spcBef>
                <a:spcPts val="0"/>
              </a:spcBef>
              <a:spcAft>
                <a:spcPts val="0"/>
              </a:spcAft>
              <a:buSzPts val="1000"/>
              <a:buFont typeface="Poppins"/>
              <a:buChar char="○"/>
              <a:defRPr sz="1000">
                <a:latin typeface="Poppins"/>
                <a:ea typeface="Poppins"/>
                <a:cs typeface="Poppins"/>
                <a:sym typeface="Poppins"/>
              </a:defRPr>
            </a:lvl5pPr>
            <a:lvl6pPr marL="2743200" lvl="5" indent="-292100" rtl="0">
              <a:spcBef>
                <a:spcPts val="0"/>
              </a:spcBef>
              <a:spcAft>
                <a:spcPts val="0"/>
              </a:spcAft>
              <a:buSzPts val="1000"/>
              <a:buFont typeface="Poppins"/>
              <a:buChar char="■"/>
              <a:defRPr sz="1000">
                <a:latin typeface="Poppins"/>
                <a:ea typeface="Poppins"/>
                <a:cs typeface="Poppins"/>
                <a:sym typeface="Poppins"/>
              </a:defRPr>
            </a:lvl6pPr>
            <a:lvl7pPr marL="3200400" lvl="6" indent="-292100" rtl="0">
              <a:spcBef>
                <a:spcPts val="0"/>
              </a:spcBef>
              <a:spcAft>
                <a:spcPts val="0"/>
              </a:spcAft>
              <a:buSzPts val="1000"/>
              <a:buFont typeface="Poppins"/>
              <a:buChar char="●"/>
              <a:defRPr sz="1000">
                <a:latin typeface="Poppins"/>
                <a:ea typeface="Poppins"/>
                <a:cs typeface="Poppins"/>
                <a:sym typeface="Poppins"/>
              </a:defRPr>
            </a:lvl7pPr>
            <a:lvl8pPr marL="3657600" lvl="7" indent="-292100" rtl="0">
              <a:spcBef>
                <a:spcPts val="0"/>
              </a:spcBef>
              <a:spcAft>
                <a:spcPts val="0"/>
              </a:spcAft>
              <a:buSzPts val="1000"/>
              <a:buFont typeface="Poppins"/>
              <a:buChar char="○"/>
              <a:defRPr sz="1000">
                <a:latin typeface="Poppins"/>
                <a:ea typeface="Poppins"/>
                <a:cs typeface="Poppins"/>
                <a:sym typeface="Poppins"/>
              </a:defRPr>
            </a:lvl8pPr>
            <a:lvl9pPr marL="4114800" lvl="8" indent="-292100" rtl="0">
              <a:spcBef>
                <a:spcPts val="0"/>
              </a:spcBef>
              <a:spcAft>
                <a:spcPts val="0"/>
              </a:spcAft>
              <a:buSzPts val="1000"/>
              <a:buFont typeface="Poppins"/>
              <a:buChar char="■"/>
              <a:defRPr sz="1000">
                <a:latin typeface="Poppins"/>
                <a:ea typeface="Poppins"/>
                <a:cs typeface="Poppins"/>
                <a:sym typeface="Poppins"/>
              </a:defRPr>
            </a:lvl9pPr>
          </a:lstStyle>
          <a:p>
            <a:endParaRPr/>
          </a:p>
        </p:txBody>
      </p:sp>
      <p:sp>
        <p:nvSpPr>
          <p:cNvPr id="108" name="Google Shape;108;p17"/>
          <p:cNvSpPr/>
          <p:nvPr/>
        </p:nvSpPr>
        <p:spPr>
          <a:xfrm>
            <a:off x="712976" y="591528"/>
            <a:ext cx="3292500" cy="389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a:spLocks noGrp="1"/>
          </p:cNvSpPr>
          <p:nvPr>
            <p:ph type="pic" idx="2"/>
          </p:nvPr>
        </p:nvSpPr>
        <p:spPr>
          <a:xfrm>
            <a:off x="544525" y="436350"/>
            <a:ext cx="3292500" cy="3893400"/>
          </a:xfrm>
          <a:prstGeom prst="rect">
            <a:avLst/>
          </a:prstGeom>
          <a:noFill/>
          <a:ln>
            <a:noFill/>
          </a:ln>
        </p:spPr>
      </p:sp>
      <p:sp>
        <p:nvSpPr>
          <p:cNvPr id="110" name="Google Shape;110;p17"/>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111" name="Google Shape;111;p17"/>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112" name="Google Shape;112;p17"/>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 Text Right White — Option Impact Blue">
  <p:cSld name="CUSTOM_1_1_1_1_1_1_1_1_2_1_1_1_1">
    <p:bg>
      <p:bgPr>
        <a:solidFill>
          <a:schemeClr val="lt1"/>
        </a:solidFill>
        <a:effectLst/>
      </p:bgPr>
    </p:bg>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539496" y="436350"/>
            <a:ext cx="4611900" cy="1814400"/>
          </a:xfrm>
          <a:prstGeom prst="rect">
            <a:avLst/>
          </a:prstGeom>
        </p:spPr>
        <p:txBody>
          <a:bodyPr spcFirstLastPara="1" wrap="square" lIns="91425" tIns="91425" rIns="91425" bIns="91425" anchor="t" anchorCtr="0">
            <a:normAutofit/>
          </a:bodyPr>
          <a:lstStyle>
            <a:lvl1pPr lvl="0" rtl="0">
              <a:spcBef>
                <a:spcPts val="0"/>
              </a:spcBef>
              <a:spcAft>
                <a:spcPts val="0"/>
              </a:spcAft>
              <a:buSzPts val="3800"/>
              <a:buNone/>
              <a:defRPr sz="3800" b="1"/>
            </a:lvl1pPr>
            <a:lvl2pPr lvl="1" rtl="0">
              <a:spcBef>
                <a:spcPts val="0"/>
              </a:spcBef>
              <a:spcAft>
                <a:spcPts val="0"/>
              </a:spcAft>
              <a:buSzPts val="3800"/>
              <a:buNone/>
              <a:defRPr sz="3800">
                <a:latin typeface="Roboto"/>
                <a:ea typeface="Roboto"/>
                <a:cs typeface="Roboto"/>
                <a:sym typeface="Roboto"/>
              </a:defRPr>
            </a:lvl2pPr>
            <a:lvl3pPr lvl="2" rtl="0">
              <a:spcBef>
                <a:spcPts val="0"/>
              </a:spcBef>
              <a:spcAft>
                <a:spcPts val="0"/>
              </a:spcAft>
              <a:buSzPts val="3800"/>
              <a:buNone/>
              <a:defRPr sz="3800">
                <a:latin typeface="Roboto"/>
                <a:ea typeface="Roboto"/>
                <a:cs typeface="Roboto"/>
                <a:sym typeface="Roboto"/>
              </a:defRPr>
            </a:lvl3pPr>
            <a:lvl4pPr lvl="3" rtl="0">
              <a:spcBef>
                <a:spcPts val="0"/>
              </a:spcBef>
              <a:spcAft>
                <a:spcPts val="0"/>
              </a:spcAft>
              <a:buSzPts val="3800"/>
              <a:buNone/>
              <a:defRPr sz="3800">
                <a:latin typeface="Roboto"/>
                <a:ea typeface="Roboto"/>
                <a:cs typeface="Roboto"/>
                <a:sym typeface="Roboto"/>
              </a:defRPr>
            </a:lvl4pPr>
            <a:lvl5pPr lvl="4" rtl="0">
              <a:spcBef>
                <a:spcPts val="0"/>
              </a:spcBef>
              <a:spcAft>
                <a:spcPts val="0"/>
              </a:spcAft>
              <a:buSzPts val="3800"/>
              <a:buNone/>
              <a:defRPr sz="3800">
                <a:latin typeface="Roboto"/>
                <a:ea typeface="Roboto"/>
                <a:cs typeface="Roboto"/>
                <a:sym typeface="Roboto"/>
              </a:defRPr>
            </a:lvl5pPr>
            <a:lvl6pPr lvl="5" rtl="0">
              <a:spcBef>
                <a:spcPts val="0"/>
              </a:spcBef>
              <a:spcAft>
                <a:spcPts val="0"/>
              </a:spcAft>
              <a:buSzPts val="3800"/>
              <a:buNone/>
              <a:defRPr sz="3800">
                <a:latin typeface="Roboto"/>
                <a:ea typeface="Roboto"/>
                <a:cs typeface="Roboto"/>
                <a:sym typeface="Roboto"/>
              </a:defRPr>
            </a:lvl6pPr>
            <a:lvl7pPr lvl="6" rtl="0">
              <a:spcBef>
                <a:spcPts val="0"/>
              </a:spcBef>
              <a:spcAft>
                <a:spcPts val="0"/>
              </a:spcAft>
              <a:buSzPts val="3800"/>
              <a:buNone/>
              <a:defRPr sz="3800">
                <a:latin typeface="Roboto"/>
                <a:ea typeface="Roboto"/>
                <a:cs typeface="Roboto"/>
                <a:sym typeface="Roboto"/>
              </a:defRPr>
            </a:lvl7pPr>
            <a:lvl8pPr lvl="7" rtl="0">
              <a:spcBef>
                <a:spcPts val="0"/>
              </a:spcBef>
              <a:spcAft>
                <a:spcPts val="0"/>
              </a:spcAft>
              <a:buSzPts val="3800"/>
              <a:buNone/>
              <a:defRPr sz="3800">
                <a:latin typeface="Roboto"/>
                <a:ea typeface="Roboto"/>
                <a:cs typeface="Roboto"/>
                <a:sym typeface="Roboto"/>
              </a:defRPr>
            </a:lvl8pPr>
            <a:lvl9pPr lvl="8" rtl="0">
              <a:spcBef>
                <a:spcPts val="0"/>
              </a:spcBef>
              <a:spcAft>
                <a:spcPts val="0"/>
              </a:spcAft>
              <a:buSzPts val="3800"/>
              <a:buNone/>
              <a:defRPr sz="3800">
                <a:latin typeface="Roboto"/>
                <a:ea typeface="Roboto"/>
                <a:cs typeface="Roboto"/>
                <a:sym typeface="Roboto"/>
              </a:defRPr>
            </a:lvl9pPr>
          </a:lstStyle>
          <a:p>
            <a:endParaRPr/>
          </a:p>
        </p:txBody>
      </p:sp>
      <p:sp>
        <p:nvSpPr>
          <p:cNvPr id="115" name="Google Shape;115;p18"/>
          <p:cNvSpPr txBox="1">
            <a:spLocks noGrp="1"/>
          </p:cNvSpPr>
          <p:nvPr>
            <p:ph type="body" idx="1"/>
          </p:nvPr>
        </p:nvSpPr>
        <p:spPr>
          <a:xfrm>
            <a:off x="539496" y="2235450"/>
            <a:ext cx="4611900" cy="24570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SzPts val="1000"/>
              <a:buFont typeface="Poppins"/>
              <a:buChar char="●"/>
              <a:defRPr sz="1000">
                <a:latin typeface="Poppins"/>
                <a:ea typeface="Poppins"/>
                <a:cs typeface="Poppins"/>
                <a:sym typeface="Poppins"/>
              </a:defRPr>
            </a:lvl1pPr>
            <a:lvl2pPr marL="914400" lvl="1" indent="-292100" rtl="0">
              <a:spcBef>
                <a:spcPts val="0"/>
              </a:spcBef>
              <a:spcAft>
                <a:spcPts val="0"/>
              </a:spcAft>
              <a:buSzPts val="1000"/>
              <a:buFont typeface="Poppins"/>
              <a:buChar char="○"/>
              <a:defRPr sz="1000">
                <a:latin typeface="Poppins"/>
                <a:ea typeface="Poppins"/>
                <a:cs typeface="Poppins"/>
                <a:sym typeface="Poppins"/>
              </a:defRPr>
            </a:lvl2pPr>
            <a:lvl3pPr marL="1371600" lvl="2" indent="-292100" rtl="0">
              <a:spcBef>
                <a:spcPts val="0"/>
              </a:spcBef>
              <a:spcAft>
                <a:spcPts val="0"/>
              </a:spcAft>
              <a:buSzPts val="1000"/>
              <a:buFont typeface="Poppins"/>
              <a:buChar char="■"/>
              <a:defRPr sz="1000">
                <a:latin typeface="Poppins"/>
                <a:ea typeface="Poppins"/>
                <a:cs typeface="Poppins"/>
                <a:sym typeface="Poppins"/>
              </a:defRPr>
            </a:lvl3pPr>
            <a:lvl4pPr marL="1828800" lvl="3" indent="-292100" rtl="0">
              <a:spcBef>
                <a:spcPts val="0"/>
              </a:spcBef>
              <a:spcAft>
                <a:spcPts val="0"/>
              </a:spcAft>
              <a:buSzPts val="1000"/>
              <a:buFont typeface="Poppins"/>
              <a:buChar char="●"/>
              <a:defRPr sz="1000">
                <a:latin typeface="Poppins"/>
                <a:ea typeface="Poppins"/>
                <a:cs typeface="Poppins"/>
                <a:sym typeface="Poppins"/>
              </a:defRPr>
            </a:lvl4pPr>
            <a:lvl5pPr marL="2286000" lvl="4" indent="-292100" rtl="0">
              <a:spcBef>
                <a:spcPts val="0"/>
              </a:spcBef>
              <a:spcAft>
                <a:spcPts val="0"/>
              </a:spcAft>
              <a:buSzPts val="1000"/>
              <a:buFont typeface="Poppins"/>
              <a:buChar char="○"/>
              <a:defRPr sz="1000">
                <a:latin typeface="Poppins"/>
                <a:ea typeface="Poppins"/>
                <a:cs typeface="Poppins"/>
                <a:sym typeface="Poppins"/>
              </a:defRPr>
            </a:lvl5pPr>
            <a:lvl6pPr marL="2743200" lvl="5" indent="-292100" rtl="0">
              <a:spcBef>
                <a:spcPts val="0"/>
              </a:spcBef>
              <a:spcAft>
                <a:spcPts val="0"/>
              </a:spcAft>
              <a:buSzPts val="1000"/>
              <a:buFont typeface="Poppins"/>
              <a:buChar char="■"/>
              <a:defRPr sz="1000">
                <a:latin typeface="Poppins"/>
                <a:ea typeface="Poppins"/>
                <a:cs typeface="Poppins"/>
                <a:sym typeface="Poppins"/>
              </a:defRPr>
            </a:lvl6pPr>
            <a:lvl7pPr marL="3200400" lvl="6" indent="-292100" rtl="0">
              <a:spcBef>
                <a:spcPts val="0"/>
              </a:spcBef>
              <a:spcAft>
                <a:spcPts val="0"/>
              </a:spcAft>
              <a:buSzPts val="1000"/>
              <a:buFont typeface="Poppins"/>
              <a:buChar char="●"/>
              <a:defRPr sz="1000">
                <a:latin typeface="Poppins"/>
                <a:ea typeface="Poppins"/>
                <a:cs typeface="Poppins"/>
                <a:sym typeface="Poppins"/>
              </a:defRPr>
            </a:lvl7pPr>
            <a:lvl8pPr marL="3657600" lvl="7" indent="-292100" rtl="0">
              <a:spcBef>
                <a:spcPts val="0"/>
              </a:spcBef>
              <a:spcAft>
                <a:spcPts val="0"/>
              </a:spcAft>
              <a:buSzPts val="1000"/>
              <a:buFont typeface="Poppins"/>
              <a:buChar char="○"/>
              <a:defRPr sz="1000">
                <a:latin typeface="Poppins"/>
                <a:ea typeface="Poppins"/>
                <a:cs typeface="Poppins"/>
                <a:sym typeface="Poppins"/>
              </a:defRPr>
            </a:lvl8pPr>
            <a:lvl9pPr marL="4114800" lvl="8" indent="-292100" rtl="0">
              <a:spcBef>
                <a:spcPts val="0"/>
              </a:spcBef>
              <a:spcAft>
                <a:spcPts val="0"/>
              </a:spcAft>
              <a:buSzPts val="1000"/>
              <a:buFont typeface="Poppins"/>
              <a:buChar char="■"/>
              <a:defRPr sz="1000">
                <a:latin typeface="Poppins"/>
                <a:ea typeface="Poppins"/>
                <a:cs typeface="Poppins"/>
                <a:sym typeface="Poppins"/>
              </a:defRPr>
            </a:lvl9pPr>
          </a:lstStyle>
          <a:p>
            <a:endParaRPr/>
          </a:p>
        </p:txBody>
      </p:sp>
      <p:sp>
        <p:nvSpPr>
          <p:cNvPr id="116" name="Google Shape;116;p18"/>
          <p:cNvSpPr/>
          <p:nvPr/>
        </p:nvSpPr>
        <p:spPr>
          <a:xfrm>
            <a:off x="5423701" y="591528"/>
            <a:ext cx="3292500" cy="389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8"/>
          <p:cNvSpPr>
            <a:spLocks noGrp="1"/>
          </p:cNvSpPr>
          <p:nvPr>
            <p:ph type="pic" idx="2"/>
          </p:nvPr>
        </p:nvSpPr>
        <p:spPr>
          <a:xfrm>
            <a:off x="5255250" y="436350"/>
            <a:ext cx="3292500" cy="3893400"/>
          </a:xfrm>
          <a:prstGeom prst="rect">
            <a:avLst/>
          </a:prstGeom>
          <a:noFill/>
          <a:ln>
            <a:noFill/>
          </a:ln>
        </p:spPr>
      </p:sp>
      <p:sp>
        <p:nvSpPr>
          <p:cNvPr id="118" name="Google Shape;118;p18"/>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119" name="Google Shape;119;p18"/>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120" name="Google Shape;120;p18"/>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 + Text Right White — Option Outcomes Orange 1">
  <p:cSld name="CUSTOM_1_1_1_1_1_1_1_1_2_1_1_1_1_1">
    <p:bg>
      <p:bgPr>
        <a:solidFill>
          <a:schemeClr val="lt1"/>
        </a:solidFill>
        <a:effectLst/>
      </p:bgPr>
    </p:bg>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539496" y="436350"/>
            <a:ext cx="4611900" cy="1814400"/>
          </a:xfrm>
          <a:prstGeom prst="rect">
            <a:avLst/>
          </a:prstGeom>
        </p:spPr>
        <p:txBody>
          <a:bodyPr spcFirstLastPara="1" wrap="square" lIns="91425" tIns="91425" rIns="91425" bIns="91425" anchor="t" anchorCtr="0">
            <a:normAutofit/>
          </a:bodyPr>
          <a:lstStyle>
            <a:lvl1pPr lvl="0" rtl="0">
              <a:spcBef>
                <a:spcPts val="0"/>
              </a:spcBef>
              <a:spcAft>
                <a:spcPts val="0"/>
              </a:spcAft>
              <a:buSzPts val="3800"/>
              <a:buNone/>
              <a:defRPr sz="3800" b="1"/>
            </a:lvl1pPr>
            <a:lvl2pPr lvl="1" rtl="0">
              <a:spcBef>
                <a:spcPts val="0"/>
              </a:spcBef>
              <a:spcAft>
                <a:spcPts val="0"/>
              </a:spcAft>
              <a:buSzPts val="3800"/>
              <a:buNone/>
              <a:defRPr sz="3800">
                <a:latin typeface="Roboto"/>
                <a:ea typeface="Roboto"/>
                <a:cs typeface="Roboto"/>
                <a:sym typeface="Roboto"/>
              </a:defRPr>
            </a:lvl2pPr>
            <a:lvl3pPr lvl="2" rtl="0">
              <a:spcBef>
                <a:spcPts val="0"/>
              </a:spcBef>
              <a:spcAft>
                <a:spcPts val="0"/>
              </a:spcAft>
              <a:buSzPts val="3800"/>
              <a:buNone/>
              <a:defRPr sz="3800">
                <a:latin typeface="Roboto"/>
                <a:ea typeface="Roboto"/>
                <a:cs typeface="Roboto"/>
                <a:sym typeface="Roboto"/>
              </a:defRPr>
            </a:lvl3pPr>
            <a:lvl4pPr lvl="3" rtl="0">
              <a:spcBef>
                <a:spcPts val="0"/>
              </a:spcBef>
              <a:spcAft>
                <a:spcPts val="0"/>
              </a:spcAft>
              <a:buSzPts val="3800"/>
              <a:buNone/>
              <a:defRPr sz="3800">
                <a:latin typeface="Roboto"/>
                <a:ea typeface="Roboto"/>
                <a:cs typeface="Roboto"/>
                <a:sym typeface="Roboto"/>
              </a:defRPr>
            </a:lvl4pPr>
            <a:lvl5pPr lvl="4" rtl="0">
              <a:spcBef>
                <a:spcPts val="0"/>
              </a:spcBef>
              <a:spcAft>
                <a:spcPts val="0"/>
              </a:spcAft>
              <a:buSzPts val="3800"/>
              <a:buNone/>
              <a:defRPr sz="3800">
                <a:latin typeface="Roboto"/>
                <a:ea typeface="Roboto"/>
                <a:cs typeface="Roboto"/>
                <a:sym typeface="Roboto"/>
              </a:defRPr>
            </a:lvl5pPr>
            <a:lvl6pPr lvl="5" rtl="0">
              <a:spcBef>
                <a:spcPts val="0"/>
              </a:spcBef>
              <a:spcAft>
                <a:spcPts val="0"/>
              </a:spcAft>
              <a:buSzPts val="3800"/>
              <a:buNone/>
              <a:defRPr sz="3800">
                <a:latin typeface="Roboto"/>
                <a:ea typeface="Roboto"/>
                <a:cs typeface="Roboto"/>
                <a:sym typeface="Roboto"/>
              </a:defRPr>
            </a:lvl6pPr>
            <a:lvl7pPr lvl="6" rtl="0">
              <a:spcBef>
                <a:spcPts val="0"/>
              </a:spcBef>
              <a:spcAft>
                <a:spcPts val="0"/>
              </a:spcAft>
              <a:buSzPts val="3800"/>
              <a:buNone/>
              <a:defRPr sz="3800">
                <a:latin typeface="Roboto"/>
                <a:ea typeface="Roboto"/>
                <a:cs typeface="Roboto"/>
                <a:sym typeface="Roboto"/>
              </a:defRPr>
            </a:lvl7pPr>
            <a:lvl8pPr lvl="7" rtl="0">
              <a:spcBef>
                <a:spcPts val="0"/>
              </a:spcBef>
              <a:spcAft>
                <a:spcPts val="0"/>
              </a:spcAft>
              <a:buSzPts val="3800"/>
              <a:buNone/>
              <a:defRPr sz="3800">
                <a:latin typeface="Roboto"/>
                <a:ea typeface="Roboto"/>
                <a:cs typeface="Roboto"/>
                <a:sym typeface="Roboto"/>
              </a:defRPr>
            </a:lvl8pPr>
            <a:lvl9pPr lvl="8" rtl="0">
              <a:spcBef>
                <a:spcPts val="0"/>
              </a:spcBef>
              <a:spcAft>
                <a:spcPts val="0"/>
              </a:spcAft>
              <a:buSzPts val="3800"/>
              <a:buNone/>
              <a:defRPr sz="3800">
                <a:latin typeface="Roboto"/>
                <a:ea typeface="Roboto"/>
                <a:cs typeface="Roboto"/>
                <a:sym typeface="Roboto"/>
              </a:defRPr>
            </a:lvl9pPr>
          </a:lstStyle>
          <a:p>
            <a:endParaRPr/>
          </a:p>
        </p:txBody>
      </p:sp>
      <p:sp>
        <p:nvSpPr>
          <p:cNvPr id="123" name="Google Shape;123;p19"/>
          <p:cNvSpPr txBox="1">
            <a:spLocks noGrp="1"/>
          </p:cNvSpPr>
          <p:nvPr>
            <p:ph type="body" idx="1"/>
          </p:nvPr>
        </p:nvSpPr>
        <p:spPr>
          <a:xfrm>
            <a:off x="539496" y="2235450"/>
            <a:ext cx="4611900" cy="24570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SzPts val="1000"/>
              <a:buFont typeface="Poppins"/>
              <a:buChar char="●"/>
              <a:defRPr sz="1000">
                <a:latin typeface="Poppins"/>
                <a:ea typeface="Poppins"/>
                <a:cs typeface="Poppins"/>
                <a:sym typeface="Poppins"/>
              </a:defRPr>
            </a:lvl1pPr>
            <a:lvl2pPr marL="914400" lvl="1" indent="-292100" rtl="0">
              <a:spcBef>
                <a:spcPts val="0"/>
              </a:spcBef>
              <a:spcAft>
                <a:spcPts val="0"/>
              </a:spcAft>
              <a:buSzPts val="1000"/>
              <a:buFont typeface="Poppins"/>
              <a:buChar char="○"/>
              <a:defRPr sz="1000">
                <a:latin typeface="Poppins"/>
                <a:ea typeface="Poppins"/>
                <a:cs typeface="Poppins"/>
                <a:sym typeface="Poppins"/>
              </a:defRPr>
            </a:lvl2pPr>
            <a:lvl3pPr marL="1371600" lvl="2" indent="-292100" rtl="0">
              <a:spcBef>
                <a:spcPts val="0"/>
              </a:spcBef>
              <a:spcAft>
                <a:spcPts val="0"/>
              </a:spcAft>
              <a:buSzPts val="1000"/>
              <a:buFont typeface="Poppins"/>
              <a:buChar char="■"/>
              <a:defRPr sz="1000">
                <a:latin typeface="Poppins"/>
                <a:ea typeface="Poppins"/>
                <a:cs typeface="Poppins"/>
                <a:sym typeface="Poppins"/>
              </a:defRPr>
            </a:lvl3pPr>
            <a:lvl4pPr marL="1828800" lvl="3" indent="-292100" rtl="0">
              <a:spcBef>
                <a:spcPts val="0"/>
              </a:spcBef>
              <a:spcAft>
                <a:spcPts val="0"/>
              </a:spcAft>
              <a:buSzPts val="1000"/>
              <a:buFont typeface="Poppins"/>
              <a:buChar char="●"/>
              <a:defRPr sz="1000">
                <a:latin typeface="Poppins"/>
                <a:ea typeface="Poppins"/>
                <a:cs typeface="Poppins"/>
                <a:sym typeface="Poppins"/>
              </a:defRPr>
            </a:lvl4pPr>
            <a:lvl5pPr marL="2286000" lvl="4" indent="-292100" rtl="0">
              <a:spcBef>
                <a:spcPts val="0"/>
              </a:spcBef>
              <a:spcAft>
                <a:spcPts val="0"/>
              </a:spcAft>
              <a:buSzPts val="1000"/>
              <a:buFont typeface="Poppins"/>
              <a:buChar char="○"/>
              <a:defRPr sz="1000">
                <a:latin typeface="Poppins"/>
                <a:ea typeface="Poppins"/>
                <a:cs typeface="Poppins"/>
                <a:sym typeface="Poppins"/>
              </a:defRPr>
            </a:lvl5pPr>
            <a:lvl6pPr marL="2743200" lvl="5" indent="-292100" rtl="0">
              <a:spcBef>
                <a:spcPts val="0"/>
              </a:spcBef>
              <a:spcAft>
                <a:spcPts val="0"/>
              </a:spcAft>
              <a:buSzPts val="1000"/>
              <a:buFont typeface="Poppins"/>
              <a:buChar char="■"/>
              <a:defRPr sz="1000">
                <a:latin typeface="Poppins"/>
                <a:ea typeface="Poppins"/>
                <a:cs typeface="Poppins"/>
                <a:sym typeface="Poppins"/>
              </a:defRPr>
            </a:lvl6pPr>
            <a:lvl7pPr marL="3200400" lvl="6" indent="-292100" rtl="0">
              <a:spcBef>
                <a:spcPts val="0"/>
              </a:spcBef>
              <a:spcAft>
                <a:spcPts val="0"/>
              </a:spcAft>
              <a:buSzPts val="1000"/>
              <a:buFont typeface="Poppins"/>
              <a:buChar char="●"/>
              <a:defRPr sz="1000">
                <a:latin typeface="Poppins"/>
                <a:ea typeface="Poppins"/>
                <a:cs typeface="Poppins"/>
                <a:sym typeface="Poppins"/>
              </a:defRPr>
            </a:lvl7pPr>
            <a:lvl8pPr marL="3657600" lvl="7" indent="-292100" rtl="0">
              <a:spcBef>
                <a:spcPts val="0"/>
              </a:spcBef>
              <a:spcAft>
                <a:spcPts val="0"/>
              </a:spcAft>
              <a:buSzPts val="1000"/>
              <a:buFont typeface="Poppins"/>
              <a:buChar char="○"/>
              <a:defRPr sz="1000">
                <a:latin typeface="Poppins"/>
                <a:ea typeface="Poppins"/>
                <a:cs typeface="Poppins"/>
                <a:sym typeface="Poppins"/>
              </a:defRPr>
            </a:lvl8pPr>
            <a:lvl9pPr marL="4114800" lvl="8" indent="-292100" rtl="0">
              <a:spcBef>
                <a:spcPts val="0"/>
              </a:spcBef>
              <a:spcAft>
                <a:spcPts val="0"/>
              </a:spcAft>
              <a:buSzPts val="1000"/>
              <a:buFont typeface="Poppins"/>
              <a:buChar char="■"/>
              <a:defRPr sz="1000">
                <a:latin typeface="Poppins"/>
                <a:ea typeface="Poppins"/>
                <a:cs typeface="Poppins"/>
                <a:sym typeface="Poppins"/>
              </a:defRPr>
            </a:lvl9pPr>
          </a:lstStyle>
          <a:p>
            <a:endParaRPr/>
          </a:p>
        </p:txBody>
      </p:sp>
      <p:sp>
        <p:nvSpPr>
          <p:cNvPr id="124" name="Google Shape;124;p19"/>
          <p:cNvSpPr/>
          <p:nvPr/>
        </p:nvSpPr>
        <p:spPr>
          <a:xfrm>
            <a:off x="5423701" y="591528"/>
            <a:ext cx="3292500" cy="389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9"/>
          <p:cNvSpPr>
            <a:spLocks noGrp="1"/>
          </p:cNvSpPr>
          <p:nvPr>
            <p:ph type="pic" idx="2"/>
          </p:nvPr>
        </p:nvSpPr>
        <p:spPr>
          <a:xfrm>
            <a:off x="5255250" y="436350"/>
            <a:ext cx="3292500" cy="3893400"/>
          </a:xfrm>
          <a:prstGeom prst="rect">
            <a:avLst/>
          </a:prstGeom>
          <a:noFill/>
          <a:ln>
            <a:noFill/>
          </a:ln>
        </p:spPr>
      </p:sp>
      <p:sp>
        <p:nvSpPr>
          <p:cNvPr id="126" name="Google Shape;126;p19"/>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127" name="Google Shape;127;p19"/>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128" name="Google Shape;128;p19"/>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lient-Specific Image + Text Left White — Option Impact Blue">
  <p:cSld name="CUSTOM_1_1_1_1_1_1_1_1_2_1">
    <p:bg>
      <p:bgPr>
        <a:solidFill>
          <a:schemeClr val="lt1"/>
        </a:solidFill>
        <a:effectLst/>
      </p:bgPr>
    </p:bg>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4229300" y="436350"/>
            <a:ext cx="4611900" cy="1362300"/>
          </a:xfrm>
          <a:prstGeom prst="rect">
            <a:avLst/>
          </a:prstGeom>
        </p:spPr>
        <p:txBody>
          <a:bodyPr spcFirstLastPara="1" wrap="square" lIns="91425" tIns="91425" rIns="91425" bIns="91425" anchor="t" anchorCtr="0">
            <a:normAutofit/>
          </a:bodyPr>
          <a:lstStyle>
            <a:lvl1pPr lvl="0" rtl="0">
              <a:spcBef>
                <a:spcPts val="0"/>
              </a:spcBef>
              <a:spcAft>
                <a:spcPts val="0"/>
              </a:spcAft>
              <a:buSzPts val="3800"/>
              <a:buNone/>
              <a:defRPr sz="3800" b="1"/>
            </a:lvl1pPr>
            <a:lvl2pPr lvl="1" rtl="0">
              <a:spcBef>
                <a:spcPts val="0"/>
              </a:spcBef>
              <a:spcAft>
                <a:spcPts val="0"/>
              </a:spcAft>
              <a:buSzPts val="3800"/>
              <a:buNone/>
              <a:defRPr sz="3800">
                <a:latin typeface="Roboto"/>
                <a:ea typeface="Roboto"/>
                <a:cs typeface="Roboto"/>
                <a:sym typeface="Roboto"/>
              </a:defRPr>
            </a:lvl2pPr>
            <a:lvl3pPr lvl="2" rtl="0">
              <a:spcBef>
                <a:spcPts val="0"/>
              </a:spcBef>
              <a:spcAft>
                <a:spcPts val="0"/>
              </a:spcAft>
              <a:buSzPts val="3800"/>
              <a:buNone/>
              <a:defRPr sz="3800">
                <a:latin typeface="Roboto"/>
                <a:ea typeface="Roboto"/>
                <a:cs typeface="Roboto"/>
                <a:sym typeface="Roboto"/>
              </a:defRPr>
            </a:lvl3pPr>
            <a:lvl4pPr lvl="3" rtl="0">
              <a:spcBef>
                <a:spcPts val="0"/>
              </a:spcBef>
              <a:spcAft>
                <a:spcPts val="0"/>
              </a:spcAft>
              <a:buSzPts val="3800"/>
              <a:buNone/>
              <a:defRPr sz="3800">
                <a:latin typeface="Roboto"/>
                <a:ea typeface="Roboto"/>
                <a:cs typeface="Roboto"/>
                <a:sym typeface="Roboto"/>
              </a:defRPr>
            </a:lvl4pPr>
            <a:lvl5pPr lvl="4" rtl="0">
              <a:spcBef>
                <a:spcPts val="0"/>
              </a:spcBef>
              <a:spcAft>
                <a:spcPts val="0"/>
              </a:spcAft>
              <a:buSzPts val="3800"/>
              <a:buNone/>
              <a:defRPr sz="3800">
                <a:latin typeface="Roboto"/>
                <a:ea typeface="Roboto"/>
                <a:cs typeface="Roboto"/>
                <a:sym typeface="Roboto"/>
              </a:defRPr>
            </a:lvl5pPr>
            <a:lvl6pPr lvl="5" rtl="0">
              <a:spcBef>
                <a:spcPts val="0"/>
              </a:spcBef>
              <a:spcAft>
                <a:spcPts val="0"/>
              </a:spcAft>
              <a:buSzPts val="3800"/>
              <a:buNone/>
              <a:defRPr sz="3800">
                <a:latin typeface="Roboto"/>
                <a:ea typeface="Roboto"/>
                <a:cs typeface="Roboto"/>
                <a:sym typeface="Roboto"/>
              </a:defRPr>
            </a:lvl6pPr>
            <a:lvl7pPr lvl="6" rtl="0">
              <a:spcBef>
                <a:spcPts val="0"/>
              </a:spcBef>
              <a:spcAft>
                <a:spcPts val="0"/>
              </a:spcAft>
              <a:buSzPts val="3800"/>
              <a:buNone/>
              <a:defRPr sz="3800">
                <a:latin typeface="Roboto"/>
                <a:ea typeface="Roboto"/>
                <a:cs typeface="Roboto"/>
                <a:sym typeface="Roboto"/>
              </a:defRPr>
            </a:lvl7pPr>
            <a:lvl8pPr lvl="7" rtl="0">
              <a:spcBef>
                <a:spcPts val="0"/>
              </a:spcBef>
              <a:spcAft>
                <a:spcPts val="0"/>
              </a:spcAft>
              <a:buSzPts val="3800"/>
              <a:buNone/>
              <a:defRPr sz="3800">
                <a:latin typeface="Roboto"/>
                <a:ea typeface="Roboto"/>
                <a:cs typeface="Roboto"/>
                <a:sym typeface="Roboto"/>
              </a:defRPr>
            </a:lvl8pPr>
            <a:lvl9pPr lvl="8" rtl="0">
              <a:spcBef>
                <a:spcPts val="0"/>
              </a:spcBef>
              <a:spcAft>
                <a:spcPts val="0"/>
              </a:spcAft>
              <a:buSzPts val="3800"/>
              <a:buNone/>
              <a:defRPr sz="3800">
                <a:latin typeface="Roboto"/>
                <a:ea typeface="Roboto"/>
                <a:cs typeface="Roboto"/>
                <a:sym typeface="Roboto"/>
              </a:defRPr>
            </a:lvl9pPr>
          </a:lstStyle>
          <a:p>
            <a:endParaRPr/>
          </a:p>
        </p:txBody>
      </p:sp>
      <p:sp>
        <p:nvSpPr>
          <p:cNvPr id="131" name="Google Shape;131;p20"/>
          <p:cNvSpPr txBox="1">
            <a:spLocks noGrp="1"/>
          </p:cNvSpPr>
          <p:nvPr>
            <p:ph type="body" idx="1"/>
          </p:nvPr>
        </p:nvSpPr>
        <p:spPr>
          <a:xfrm>
            <a:off x="4229300" y="1798650"/>
            <a:ext cx="4611900" cy="21864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SzPts val="1000"/>
              <a:buFont typeface="Poppins"/>
              <a:buChar char="●"/>
              <a:defRPr sz="1000">
                <a:latin typeface="Poppins"/>
                <a:ea typeface="Poppins"/>
                <a:cs typeface="Poppins"/>
                <a:sym typeface="Poppins"/>
              </a:defRPr>
            </a:lvl1pPr>
            <a:lvl2pPr marL="914400" lvl="1" indent="-292100" rtl="0">
              <a:spcBef>
                <a:spcPts val="0"/>
              </a:spcBef>
              <a:spcAft>
                <a:spcPts val="0"/>
              </a:spcAft>
              <a:buSzPts val="1000"/>
              <a:buFont typeface="Poppins"/>
              <a:buChar char="○"/>
              <a:defRPr sz="1000">
                <a:latin typeface="Poppins"/>
                <a:ea typeface="Poppins"/>
                <a:cs typeface="Poppins"/>
                <a:sym typeface="Poppins"/>
              </a:defRPr>
            </a:lvl2pPr>
            <a:lvl3pPr marL="1371600" lvl="2" indent="-292100" rtl="0">
              <a:spcBef>
                <a:spcPts val="0"/>
              </a:spcBef>
              <a:spcAft>
                <a:spcPts val="0"/>
              </a:spcAft>
              <a:buSzPts val="1000"/>
              <a:buFont typeface="Poppins"/>
              <a:buChar char="■"/>
              <a:defRPr sz="1000">
                <a:latin typeface="Poppins"/>
                <a:ea typeface="Poppins"/>
                <a:cs typeface="Poppins"/>
                <a:sym typeface="Poppins"/>
              </a:defRPr>
            </a:lvl3pPr>
            <a:lvl4pPr marL="1828800" lvl="3" indent="-292100" rtl="0">
              <a:spcBef>
                <a:spcPts val="0"/>
              </a:spcBef>
              <a:spcAft>
                <a:spcPts val="0"/>
              </a:spcAft>
              <a:buSzPts val="1000"/>
              <a:buFont typeface="Poppins"/>
              <a:buChar char="●"/>
              <a:defRPr sz="1000">
                <a:latin typeface="Poppins"/>
                <a:ea typeface="Poppins"/>
                <a:cs typeface="Poppins"/>
                <a:sym typeface="Poppins"/>
              </a:defRPr>
            </a:lvl4pPr>
            <a:lvl5pPr marL="2286000" lvl="4" indent="-292100" rtl="0">
              <a:spcBef>
                <a:spcPts val="0"/>
              </a:spcBef>
              <a:spcAft>
                <a:spcPts val="0"/>
              </a:spcAft>
              <a:buSzPts val="1000"/>
              <a:buFont typeface="Poppins"/>
              <a:buChar char="○"/>
              <a:defRPr sz="1000">
                <a:latin typeface="Poppins"/>
                <a:ea typeface="Poppins"/>
                <a:cs typeface="Poppins"/>
                <a:sym typeface="Poppins"/>
              </a:defRPr>
            </a:lvl5pPr>
            <a:lvl6pPr marL="2743200" lvl="5" indent="-292100" rtl="0">
              <a:spcBef>
                <a:spcPts val="0"/>
              </a:spcBef>
              <a:spcAft>
                <a:spcPts val="0"/>
              </a:spcAft>
              <a:buSzPts val="1000"/>
              <a:buFont typeface="Poppins"/>
              <a:buChar char="■"/>
              <a:defRPr sz="1000">
                <a:latin typeface="Poppins"/>
                <a:ea typeface="Poppins"/>
                <a:cs typeface="Poppins"/>
                <a:sym typeface="Poppins"/>
              </a:defRPr>
            </a:lvl6pPr>
            <a:lvl7pPr marL="3200400" lvl="6" indent="-292100" rtl="0">
              <a:spcBef>
                <a:spcPts val="0"/>
              </a:spcBef>
              <a:spcAft>
                <a:spcPts val="0"/>
              </a:spcAft>
              <a:buSzPts val="1000"/>
              <a:buFont typeface="Poppins"/>
              <a:buChar char="●"/>
              <a:defRPr sz="1000">
                <a:latin typeface="Poppins"/>
                <a:ea typeface="Poppins"/>
                <a:cs typeface="Poppins"/>
                <a:sym typeface="Poppins"/>
              </a:defRPr>
            </a:lvl7pPr>
            <a:lvl8pPr marL="3657600" lvl="7" indent="-292100" rtl="0">
              <a:spcBef>
                <a:spcPts val="0"/>
              </a:spcBef>
              <a:spcAft>
                <a:spcPts val="0"/>
              </a:spcAft>
              <a:buSzPts val="1000"/>
              <a:buFont typeface="Poppins"/>
              <a:buChar char="○"/>
              <a:defRPr sz="1000">
                <a:latin typeface="Poppins"/>
                <a:ea typeface="Poppins"/>
                <a:cs typeface="Poppins"/>
                <a:sym typeface="Poppins"/>
              </a:defRPr>
            </a:lvl8pPr>
            <a:lvl9pPr marL="4114800" lvl="8" indent="-292100" rtl="0">
              <a:spcBef>
                <a:spcPts val="0"/>
              </a:spcBef>
              <a:spcAft>
                <a:spcPts val="0"/>
              </a:spcAft>
              <a:buSzPts val="1000"/>
              <a:buFont typeface="Poppins"/>
              <a:buChar char="■"/>
              <a:defRPr sz="1000">
                <a:latin typeface="Poppins"/>
                <a:ea typeface="Poppins"/>
                <a:cs typeface="Poppins"/>
                <a:sym typeface="Poppins"/>
              </a:defRPr>
            </a:lvl9pPr>
          </a:lstStyle>
          <a:p>
            <a:endParaRPr/>
          </a:p>
        </p:txBody>
      </p:sp>
      <p:sp>
        <p:nvSpPr>
          <p:cNvPr id="132" name="Google Shape;132;p20"/>
          <p:cNvSpPr/>
          <p:nvPr/>
        </p:nvSpPr>
        <p:spPr>
          <a:xfrm>
            <a:off x="712976" y="591528"/>
            <a:ext cx="3292500" cy="389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0"/>
          <p:cNvSpPr>
            <a:spLocks noGrp="1"/>
          </p:cNvSpPr>
          <p:nvPr>
            <p:ph type="pic" idx="2"/>
          </p:nvPr>
        </p:nvSpPr>
        <p:spPr>
          <a:xfrm>
            <a:off x="544525" y="436350"/>
            <a:ext cx="3292500" cy="3893400"/>
          </a:xfrm>
          <a:prstGeom prst="rect">
            <a:avLst/>
          </a:prstGeom>
          <a:noFill/>
          <a:ln>
            <a:noFill/>
          </a:ln>
        </p:spPr>
      </p:sp>
      <p:pic>
        <p:nvPicPr>
          <p:cNvPr id="134" name="Google Shape;134;p20"/>
          <p:cNvPicPr preferRelativeResize="0"/>
          <p:nvPr/>
        </p:nvPicPr>
        <p:blipFill>
          <a:blip r:embed="rId2">
            <a:alphaModFix/>
          </a:blip>
          <a:stretch>
            <a:fillRect/>
          </a:stretch>
        </p:blipFill>
        <p:spPr>
          <a:xfrm>
            <a:off x="4305501" y="4097672"/>
            <a:ext cx="389282" cy="383714"/>
          </a:xfrm>
          <a:prstGeom prst="rect">
            <a:avLst/>
          </a:prstGeom>
          <a:noFill/>
          <a:ln>
            <a:noFill/>
          </a:ln>
        </p:spPr>
      </p:pic>
      <p:sp>
        <p:nvSpPr>
          <p:cNvPr id="135" name="Google Shape;135;p20"/>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136" name="Google Shape;136;p20"/>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137" name="Google Shape;137;p20"/>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
        <p:nvSpPr>
          <p:cNvPr id="138" name="Google Shape;138;p20"/>
          <p:cNvSpPr>
            <a:spLocks noGrp="1"/>
          </p:cNvSpPr>
          <p:nvPr>
            <p:ph type="pic" idx="4"/>
          </p:nvPr>
        </p:nvSpPr>
        <p:spPr>
          <a:xfrm>
            <a:off x="5125100" y="4091325"/>
            <a:ext cx="393600" cy="3936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 Option White">
  <p:cSld name="TITLE_1">
    <p:bg>
      <p:bgPr>
        <a:solidFill>
          <a:schemeClr val="lt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11708" y="915907"/>
            <a:ext cx="8520600" cy="2052600"/>
          </a:xfrm>
          <a:prstGeom prst="rect">
            <a:avLst/>
          </a:prstGeom>
        </p:spPr>
        <p:txBody>
          <a:bodyPr spcFirstLastPara="1" wrap="square" lIns="91425" tIns="91425" rIns="91425" bIns="91425" anchor="b" anchorCtr="0">
            <a:normAutofit/>
          </a:bodyPr>
          <a:lstStyle>
            <a:lvl1pPr lvl="0" rtl="0">
              <a:lnSpc>
                <a:spcPct val="80000"/>
              </a:lnSpc>
              <a:spcBef>
                <a:spcPts val="0"/>
              </a:spcBef>
              <a:spcAft>
                <a:spcPts val="0"/>
              </a:spcAft>
              <a:buSzPts val="6500"/>
              <a:buNone/>
              <a:defRPr sz="6500" b="1"/>
            </a:lvl1pPr>
            <a:lvl2pPr lvl="1" rtl="0">
              <a:lnSpc>
                <a:spcPct val="80000"/>
              </a:lnSpc>
              <a:spcBef>
                <a:spcPts val="0"/>
              </a:spcBef>
              <a:spcAft>
                <a:spcPts val="0"/>
              </a:spcAft>
              <a:buSzPts val="6500"/>
              <a:buNone/>
              <a:defRPr sz="6500" b="1"/>
            </a:lvl2pPr>
            <a:lvl3pPr lvl="2" rtl="0">
              <a:lnSpc>
                <a:spcPct val="80000"/>
              </a:lnSpc>
              <a:spcBef>
                <a:spcPts val="0"/>
              </a:spcBef>
              <a:spcAft>
                <a:spcPts val="0"/>
              </a:spcAft>
              <a:buSzPts val="6500"/>
              <a:buNone/>
              <a:defRPr sz="6500" b="1"/>
            </a:lvl3pPr>
            <a:lvl4pPr lvl="3" rtl="0">
              <a:lnSpc>
                <a:spcPct val="80000"/>
              </a:lnSpc>
              <a:spcBef>
                <a:spcPts val="0"/>
              </a:spcBef>
              <a:spcAft>
                <a:spcPts val="0"/>
              </a:spcAft>
              <a:buSzPts val="6500"/>
              <a:buNone/>
              <a:defRPr sz="6500" b="1"/>
            </a:lvl4pPr>
            <a:lvl5pPr lvl="4" rtl="0">
              <a:lnSpc>
                <a:spcPct val="80000"/>
              </a:lnSpc>
              <a:spcBef>
                <a:spcPts val="0"/>
              </a:spcBef>
              <a:spcAft>
                <a:spcPts val="0"/>
              </a:spcAft>
              <a:buSzPts val="6500"/>
              <a:buNone/>
              <a:defRPr sz="6500" b="1"/>
            </a:lvl5pPr>
            <a:lvl6pPr lvl="5" rtl="0">
              <a:lnSpc>
                <a:spcPct val="80000"/>
              </a:lnSpc>
              <a:spcBef>
                <a:spcPts val="0"/>
              </a:spcBef>
              <a:spcAft>
                <a:spcPts val="0"/>
              </a:spcAft>
              <a:buSzPts val="6500"/>
              <a:buNone/>
              <a:defRPr sz="6500" b="1"/>
            </a:lvl6pPr>
            <a:lvl7pPr lvl="6" rtl="0">
              <a:lnSpc>
                <a:spcPct val="80000"/>
              </a:lnSpc>
              <a:spcBef>
                <a:spcPts val="0"/>
              </a:spcBef>
              <a:spcAft>
                <a:spcPts val="0"/>
              </a:spcAft>
              <a:buSzPts val="6500"/>
              <a:buNone/>
              <a:defRPr sz="6500" b="1"/>
            </a:lvl7pPr>
            <a:lvl8pPr lvl="7" rtl="0">
              <a:lnSpc>
                <a:spcPct val="80000"/>
              </a:lnSpc>
              <a:spcBef>
                <a:spcPts val="0"/>
              </a:spcBef>
              <a:spcAft>
                <a:spcPts val="0"/>
              </a:spcAft>
              <a:buSzPts val="6500"/>
              <a:buNone/>
              <a:defRPr sz="6500" b="1"/>
            </a:lvl8pPr>
            <a:lvl9pPr lvl="8" rtl="0">
              <a:lnSpc>
                <a:spcPct val="80000"/>
              </a:lnSpc>
              <a:spcBef>
                <a:spcPts val="0"/>
              </a:spcBef>
              <a:spcAft>
                <a:spcPts val="0"/>
              </a:spcAft>
              <a:buSzPts val="6500"/>
              <a:buNone/>
              <a:defRPr sz="6500" b="1"/>
            </a:lvl9pPr>
          </a:lstStyle>
          <a:p>
            <a:endParaRPr/>
          </a:p>
        </p:txBody>
      </p:sp>
      <p:sp>
        <p:nvSpPr>
          <p:cNvPr id="17" name="Google Shape;17;p3"/>
          <p:cNvSpPr txBox="1">
            <a:spLocks noGrp="1"/>
          </p:cNvSpPr>
          <p:nvPr>
            <p:ph type="subTitle" idx="1"/>
          </p:nvPr>
        </p:nvSpPr>
        <p:spPr>
          <a:xfrm>
            <a:off x="311700" y="4299875"/>
            <a:ext cx="6484800" cy="6603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1000"/>
              <a:buFont typeface="Poppins"/>
              <a:buNone/>
              <a:defRPr sz="1000">
                <a:latin typeface="Poppins"/>
                <a:ea typeface="Poppins"/>
                <a:cs typeface="Poppins"/>
                <a:sym typeface="Poppins"/>
              </a:defRPr>
            </a:lvl1pPr>
            <a:lvl2pPr lvl="1" rtl="0">
              <a:lnSpc>
                <a:spcPct val="115000"/>
              </a:lnSpc>
              <a:spcBef>
                <a:spcPts val="0"/>
              </a:spcBef>
              <a:spcAft>
                <a:spcPts val="0"/>
              </a:spcAft>
              <a:buSzPts val="1000"/>
              <a:buFont typeface="Poppins"/>
              <a:buNone/>
              <a:defRPr sz="1000">
                <a:latin typeface="Poppins"/>
                <a:ea typeface="Poppins"/>
                <a:cs typeface="Poppins"/>
                <a:sym typeface="Poppins"/>
              </a:defRPr>
            </a:lvl2pPr>
            <a:lvl3pPr lvl="2" rtl="0">
              <a:lnSpc>
                <a:spcPct val="115000"/>
              </a:lnSpc>
              <a:spcBef>
                <a:spcPts val="0"/>
              </a:spcBef>
              <a:spcAft>
                <a:spcPts val="0"/>
              </a:spcAft>
              <a:buSzPts val="1000"/>
              <a:buFont typeface="Poppins"/>
              <a:buNone/>
              <a:defRPr sz="1000">
                <a:latin typeface="Poppins"/>
                <a:ea typeface="Poppins"/>
                <a:cs typeface="Poppins"/>
                <a:sym typeface="Poppins"/>
              </a:defRPr>
            </a:lvl3pPr>
            <a:lvl4pPr lvl="3" rtl="0">
              <a:lnSpc>
                <a:spcPct val="115000"/>
              </a:lnSpc>
              <a:spcBef>
                <a:spcPts val="0"/>
              </a:spcBef>
              <a:spcAft>
                <a:spcPts val="0"/>
              </a:spcAft>
              <a:buSzPts val="1000"/>
              <a:buFont typeface="Poppins"/>
              <a:buNone/>
              <a:defRPr sz="1000">
                <a:latin typeface="Poppins"/>
                <a:ea typeface="Poppins"/>
                <a:cs typeface="Poppins"/>
                <a:sym typeface="Poppins"/>
              </a:defRPr>
            </a:lvl4pPr>
            <a:lvl5pPr lvl="4" rtl="0">
              <a:lnSpc>
                <a:spcPct val="115000"/>
              </a:lnSpc>
              <a:spcBef>
                <a:spcPts val="0"/>
              </a:spcBef>
              <a:spcAft>
                <a:spcPts val="0"/>
              </a:spcAft>
              <a:buSzPts val="1000"/>
              <a:buFont typeface="Poppins"/>
              <a:buNone/>
              <a:defRPr sz="1000">
                <a:latin typeface="Poppins"/>
                <a:ea typeface="Poppins"/>
                <a:cs typeface="Poppins"/>
                <a:sym typeface="Poppins"/>
              </a:defRPr>
            </a:lvl5pPr>
            <a:lvl6pPr lvl="5" rtl="0">
              <a:lnSpc>
                <a:spcPct val="115000"/>
              </a:lnSpc>
              <a:spcBef>
                <a:spcPts val="0"/>
              </a:spcBef>
              <a:spcAft>
                <a:spcPts val="0"/>
              </a:spcAft>
              <a:buSzPts val="1000"/>
              <a:buFont typeface="Poppins"/>
              <a:buNone/>
              <a:defRPr sz="1000">
                <a:latin typeface="Poppins"/>
                <a:ea typeface="Poppins"/>
                <a:cs typeface="Poppins"/>
                <a:sym typeface="Poppins"/>
              </a:defRPr>
            </a:lvl6pPr>
            <a:lvl7pPr lvl="6" rtl="0">
              <a:lnSpc>
                <a:spcPct val="115000"/>
              </a:lnSpc>
              <a:spcBef>
                <a:spcPts val="0"/>
              </a:spcBef>
              <a:spcAft>
                <a:spcPts val="0"/>
              </a:spcAft>
              <a:buSzPts val="1000"/>
              <a:buFont typeface="Poppins"/>
              <a:buNone/>
              <a:defRPr sz="1000">
                <a:latin typeface="Poppins"/>
                <a:ea typeface="Poppins"/>
                <a:cs typeface="Poppins"/>
                <a:sym typeface="Poppins"/>
              </a:defRPr>
            </a:lvl7pPr>
            <a:lvl8pPr lvl="7" rtl="0">
              <a:lnSpc>
                <a:spcPct val="115000"/>
              </a:lnSpc>
              <a:spcBef>
                <a:spcPts val="0"/>
              </a:spcBef>
              <a:spcAft>
                <a:spcPts val="0"/>
              </a:spcAft>
              <a:buSzPts val="1000"/>
              <a:buFont typeface="Poppins"/>
              <a:buNone/>
              <a:defRPr sz="1000">
                <a:latin typeface="Poppins"/>
                <a:ea typeface="Poppins"/>
                <a:cs typeface="Poppins"/>
                <a:sym typeface="Poppins"/>
              </a:defRPr>
            </a:lvl8pPr>
            <a:lvl9pPr lvl="8" rtl="0">
              <a:lnSpc>
                <a:spcPct val="115000"/>
              </a:lnSpc>
              <a:spcBef>
                <a:spcPts val="0"/>
              </a:spcBef>
              <a:spcAft>
                <a:spcPts val="0"/>
              </a:spcAft>
              <a:buSzPts val="1000"/>
              <a:buFont typeface="Poppins"/>
              <a:buNone/>
              <a:defRPr sz="1000">
                <a:latin typeface="Poppins"/>
                <a:ea typeface="Poppins"/>
                <a:cs typeface="Poppins"/>
                <a:sym typeface="Poppins"/>
              </a:defRPr>
            </a:lvl9pPr>
          </a:lstStyle>
          <a:p>
            <a:endParaRPr/>
          </a:p>
        </p:txBody>
      </p:sp>
      <p:grpSp>
        <p:nvGrpSpPr>
          <p:cNvPr id="18" name="Google Shape;18;p3"/>
          <p:cNvGrpSpPr/>
          <p:nvPr/>
        </p:nvGrpSpPr>
        <p:grpSpPr>
          <a:xfrm>
            <a:off x="7476950" y="4212700"/>
            <a:ext cx="1480078" cy="654550"/>
            <a:chOff x="7476950" y="4212700"/>
            <a:chExt cx="1480078" cy="654550"/>
          </a:xfrm>
        </p:grpSpPr>
        <p:pic>
          <p:nvPicPr>
            <p:cNvPr id="19" name="Google Shape;19;p3"/>
            <p:cNvPicPr preferRelativeResize="0"/>
            <p:nvPr/>
          </p:nvPicPr>
          <p:blipFill rotWithShape="1">
            <a:blip r:embed="rId2">
              <a:alphaModFix/>
            </a:blip>
            <a:srcRect l="46274" t="268" b="258"/>
            <a:stretch/>
          </p:blipFill>
          <p:spPr>
            <a:xfrm>
              <a:off x="8149905" y="4212700"/>
              <a:ext cx="807123" cy="654550"/>
            </a:xfrm>
            <a:prstGeom prst="rect">
              <a:avLst/>
            </a:prstGeom>
            <a:noFill/>
            <a:ln>
              <a:noFill/>
            </a:ln>
          </p:spPr>
        </p:pic>
        <p:pic>
          <p:nvPicPr>
            <p:cNvPr id="20" name="Google Shape;20;p3"/>
            <p:cNvPicPr preferRelativeResize="0"/>
            <p:nvPr/>
          </p:nvPicPr>
          <p:blipFill>
            <a:blip r:embed="rId3">
              <a:alphaModFix/>
            </a:blip>
            <a:stretch>
              <a:fillRect/>
            </a:stretch>
          </p:blipFill>
          <p:spPr>
            <a:xfrm>
              <a:off x="7476950" y="4262067"/>
              <a:ext cx="580275" cy="571983"/>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lient-Specific Image + Text Left White — Option Outcomes Orange">
  <p:cSld name="CUSTOM_1_1_1_1_1_1_1_1_2_1_2">
    <p:bg>
      <p:bgPr>
        <a:solidFill>
          <a:schemeClr val="lt1"/>
        </a:solidFill>
        <a:effectLst/>
      </p:bgPr>
    </p:bg>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4229300" y="436350"/>
            <a:ext cx="4611900" cy="1362300"/>
          </a:xfrm>
          <a:prstGeom prst="rect">
            <a:avLst/>
          </a:prstGeom>
        </p:spPr>
        <p:txBody>
          <a:bodyPr spcFirstLastPara="1" wrap="square" lIns="91425" tIns="91425" rIns="91425" bIns="91425" anchor="t" anchorCtr="0">
            <a:normAutofit/>
          </a:bodyPr>
          <a:lstStyle>
            <a:lvl1pPr lvl="0" rtl="0">
              <a:spcBef>
                <a:spcPts val="0"/>
              </a:spcBef>
              <a:spcAft>
                <a:spcPts val="0"/>
              </a:spcAft>
              <a:buSzPts val="3800"/>
              <a:buNone/>
              <a:defRPr sz="3800" b="1"/>
            </a:lvl1pPr>
            <a:lvl2pPr lvl="1" rtl="0">
              <a:spcBef>
                <a:spcPts val="0"/>
              </a:spcBef>
              <a:spcAft>
                <a:spcPts val="0"/>
              </a:spcAft>
              <a:buSzPts val="3800"/>
              <a:buNone/>
              <a:defRPr sz="3800">
                <a:latin typeface="Roboto"/>
                <a:ea typeface="Roboto"/>
                <a:cs typeface="Roboto"/>
                <a:sym typeface="Roboto"/>
              </a:defRPr>
            </a:lvl2pPr>
            <a:lvl3pPr lvl="2" rtl="0">
              <a:spcBef>
                <a:spcPts val="0"/>
              </a:spcBef>
              <a:spcAft>
                <a:spcPts val="0"/>
              </a:spcAft>
              <a:buSzPts val="3800"/>
              <a:buNone/>
              <a:defRPr sz="3800">
                <a:latin typeface="Roboto"/>
                <a:ea typeface="Roboto"/>
                <a:cs typeface="Roboto"/>
                <a:sym typeface="Roboto"/>
              </a:defRPr>
            </a:lvl3pPr>
            <a:lvl4pPr lvl="3" rtl="0">
              <a:spcBef>
                <a:spcPts val="0"/>
              </a:spcBef>
              <a:spcAft>
                <a:spcPts val="0"/>
              </a:spcAft>
              <a:buSzPts val="3800"/>
              <a:buNone/>
              <a:defRPr sz="3800">
                <a:latin typeface="Roboto"/>
                <a:ea typeface="Roboto"/>
                <a:cs typeface="Roboto"/>
                <a:sym typeface="Roboto"/>
              </a:defRPr>
            </a:lvl4pPr>
            <a:lvl5pPr lvl="4" rtl="0">
              <a:spcBef>
                <a:spcPts val="0"/>
              </a:spcBef>
              <a:spcAft>
                <a:spcPts val="0"/>
              </a:spcAft>
              <a:buSzPts val="3800"/>
              <a:buNone/>
              <a:defRPr sz="3800">
                <a:latin typeface="Roboto"/>
                <a:ea typeface="Roboto"/>
                <a:cs typeface="Roboto"/>
                <a:sym typeface="Roboto"/>
              </a:defRPr>
            </a:lvl5pPr>
            <a:lvl6pPr lvl="5" rtl="0">
              <a:spcBef>
                <a:spcPts val="0"/>
              </a:spcBef>
              <a:spcAft>
                <a:spcPts val="0"/>
              </a:spcAft>
              <a:buSzPts val="3800"/>
              <a:buNone/>
              <a:defRPr sz="3800">
                <a:latin typeface="Roboto"/>
                <a:ea typeface="Roboto"/>
                <a:cs typeface="Roboto"/>
                <a:sym typeface="Roboto"/>
              </a:defRPr>
            </a:lvl6pPr>
            <a:lvl7pPr lvl="6" rtl="0">
              <a:spcBef>
                <a:spcPts val="0"/>
              </a:spcBef>
              <a:spcAft>
                <a:spcPts val="0"/>
              </a:spcAft>
              <a:buSzPts val="3800"/>
              <a:buNone/>
              <a:defRPr sz="3800">
                <a:latin typeface="Roboto"/>
                <a:ea typeface="Roboto"/>
                <a:cs typeface="Roboto"/>
                <a:sym typeface="Roboto"/>
              </a:defRPr>
            </a:lvl7pPr>
            <a:lvl8pPr lvl="7" rtl="0">
              <a:spcBef>
                <a:spcPts val="0"/>
              </a:spcBef>
              <a:spcAft>
                <a:spcPts val="0"/>
              </a:spcAft>
              <a:buSzPts val="3800"/>
              <a:buNone/>
              <a:defRPr sz="3800">
                <a:latin typeface="Roboto"/>
                <a:ea typeface="Roboto"/>
                <a:cs typeface="Roboto"/>
                <a:sym typeface="Roboto"/>
              </a:defRPr>
            </a:lvl8pPr>
            <a:lvl9pPr lvl="8" rtl="0">
              <a:spcBef>
                <a:spcPts val="0"/>
              </a:spcBef>
              <a:spcAft>
                <a:spcPts val="0"/>
              </a:spcAft>
              <a:buSzPts val="3800"/>
              <a:buNone/>
              <a:defRPr sz="3800">
                <a:latin typeface="Roboto"/>
                <a:ea typeface="Roboto"/>
                <a:cs typeface="Roboto"/>
                <a:sym typeface="Roboto"/>
              </a:defRPr>
            </a:lvl9pPr>
          </a:lstStyle>
          <a:p>
            <a:endParaRPr/>
          </a:p>
        </p:txBody>
      </p:sp>
      <p:sp>
        <p:nvSpPr>
          <p:cNvPr id="141" name="Google Shape;141;p21"/>
          <p:cNvSpPr txBox="1">
            <a:spLocks noGrp="1"/>
          </p:cNvSpPr>
          <p:nvPr>
            <p:ph type="body" idx="1"/>
          </p:nvPr>
        </p:nvSpPr>
        <p:spPr>
          <a:xfrm>
            <a:off x="4229300" y="1798650"/>
            <a:ext cx="4611900" cy="21864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SzPts val="1000"/>
              <a:buFont typeface="Poppins"/>
              <a:buChar char="●"/>
              <a:defRPr sz="1000">
                <a:latin typeface="Poppins"/>
                <a:ea typeface="Poppins"/>
                <a:cs typeface="Poppins"/>
                <a:sym typeface="Poppins"/>
              </a:defRPr>
            </a:lvl1pPr>
            <a:lvl2pPr marL="914400" lvl="1" indent="-292100" rtl="0">
              <a:spcBef>
                <a:spcPts val="0"/>
              </a:spcBef>
              <a:spcAft>
                <a:spcPts val="0"/>
              </a:spcAft>
              <a:buSzPts val="1000"/>
              <a:buFont typeface="Poppins"/>
              <a:buChar char="○"/>
              <a:defRPr sz="1000">
                <a:latin typeface="Poppins"/>
                <a:ea typeface="Poppins"/>
                <a:cs typeface="Poppins"/>
                <a:sym typeface="Poppins"/>
              </a:defRPr>
            </a:lvl2pPr>
            <a:lvl3pPr marL="1371600" lvl="2" indent="-292100" rtl="0">
              <a:spcBef>
                <a:spcPts val="0"/>
              </a:spcBef>
              <a:spcAft>
                <a:spcPts val="0"/>
              </a:spcAft>
              <a:buSzPts val="1000"/>
              <a:buFont typeface="Poppins"/>
              <a:buChar char="■"/>
              <a:defRPr sz="1000">
                <a:latin typeface="Poppins"/>
                <a:ea typeface="Poppins"/>
                <a:cs typeface="Poppins"/>
                <a:sym typeface="Poppins"/>
              </a:defRPr>
            </a:lvl3pPr>
            <a:lvl4pPr marL="1828800" lvl="3" indent="-292100" rtl="0">
              <a:spcBef>
                <a:spcPts val="0"/>
              </a:spcBef>
              <a:spcAft>
                <a:spcPts val="0"/>
              </a:spcAft>
              <a:buSzPts val="1000"/>
              <a:buFont typeface="Poppins"/>
              <a:buChar char="●"/>
              <a:defRPr sz="1000">
                <a:latin typeface="Poppins"/>
                <a:ea typeface="Poppins"/>
                <a:cs typeface="Poppins"/>
                <a:sym typeface="Poppins"/>
              </a:defRPr>
            </a:lvl4pPr>
            <a:lvl5pPr marL="2286000" lvl="4" indent="-292100" rtl="0">
              <a:spcBef>
                <a:spcPts val="0"/>
              </a:spcBef>
              <a:spcAft>
                <a:spcPts val="0"/>
              </a:spcAft>
              <a:buSzPts val="1000"/>
              <a:buFont typeface="Poppins"/>
              <a:buChar char="○"/>
              <a:defRPr sz="1000">
                <a:latin typeface="Poppins"/>
                <a:ea typeface="Poppins"/>
                <a:cs typeface="Poppins"/>
                <a:sym typeface="Poppins"/>
              </a:defRPr>
            </a:lvl5pPr>
            <a:lvl6pPr marL="2743200" lvl="5" indent="-292100" rtl="0">
              <a:spcBef>
                <a:spcPts val="0"/>
              </a:spcBef>
              <a:spcAft>
                <a:spcPts val="0"/>
              </a:spcAft>
              <a:buSzPts val="1000"/>
              <a:buFont typeface="Poppins"/>
              <a:buChar char="■"/>
              <a:defRPr sz="1000">
                <a:latin typeface="Poppins"/>
                <a:ea typeface="Poppins"/>
                <a:cs typeface="Poppins"/>
                <a:sym typeface="Poppins"/>
              </a:defRPr>
            </a:lvl6pPr>
            <a:lvl7pPr marL="3200400" lvl="6" indent="-292100" rtl="0">
              <a:spcBef>
                <a:spcPts val="0"/>
              </a:spcBef>
              <a:spcAft>
                <a:spcPts val="0"/>
              </a:spcAft>
              <a:buSzPts val="1000"/>
              <a:buFont typeface="Poppins"/>
              <a:buChar char="●"/>
              <a:defRPr sz="1000">
                <a:latin typeface="Poppins"/>
                <a:ea typeface="Poppins"/>
                <a:cs typeface="Poppins"/>
                <a:sym typeface="Poppins"/>
              </a:defRPr>
            </a:lvl7pPr>
            <a:lvl8pPr marL="3657600" lvl="7" indent="-292100" rtl="0">
              <a:spcBef>
                <a:spcPts val="0"/>
              </a:spcBef>
              <a:spcAft>
                <a:spcPts val="0"/>
              </a:spcAft>
              <a:buSzPts val="1000"/>
              <a:buFont typeface="Poppins"/>
              <a:buChar char="○"/>
              <a:defRPr sz="1000">
                <a:latin typeface="Poppins"/>
                <a:ea typeface="Poppins"/>
                <a:cs typeface="Poppins"/>
                <a:sym typeface="Poppins"/>
              </a:defRPr>
            </a:lvl8pPr>
            <a:lvl9pPr marL="4114800" lvl="8" indent="-292100" rtl="0">
              <a:spcBef>
                <a:spcPts val="0"/>
              </a:spcBef>
              <a:spcAft>
                <a:spcPts val="0"/>
              </a:spcAft>
              <a:buSzPts val="1000"/>
              <a:buFont typeface="Poppins"/>
              <a:buChar char="■"/>
              <a:defRPr sz="1000">
                <a:latin typeface="Poppins"/>
                <a:ea typeface="Poppins"/>
                <a:cs typeface="Poppins"/>
                <a:sym typeface="Poppins"/>
              </a:defRPr>
            </a:lvl9pPr>
          </a:lstStyle>
          <a:p>
            <a:endParaRPr/>
          </a:p>
        </p:txBody>
      </p:sp>
      <p:sp>
        <p:nvSpPr>
          <p:cNvPr id="142" name="Google Shape;142;p21"/>
          <p:cNvSpPr/>
          <p:nvPr/>
        </p:nvSpPr>
        <p:spPr>
          <a:xfrm>
            <a:off x="712976" y="591528"/>
            <a:ext cx="3292500" cy="389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1"/>
          <p:cNvSpPr>
            <a:spLocks noGrp="1"/>
          </p:cNvSpPr>
          <p:nvPr>
            <p:ph type="pic" idx="2"/>
          </p:nvPr>
        </p:nvSpPr>
        <p:spPr>
          <a:xfrm>
            <a:off x="544525" y="436350"/>
            <a:ext cx="3292500" cy="3893400"/>
          </a:xfrm>
          <a:prstGeom prst="rect">
            <a:avLst/>
          </a:prstGeom>
          <a:noFill/>
          <a:ln>
            <a:noFill/>
          </a:ln>
        </p:spPr>
      </p:sp>
      <p:pic>
        <p:nvPicPr>
          <p:cNvPr id="144" name="Google Shape;144;p21"/>
          <p:cNvPicPr preferRelativeResize="0"/>
          <p:nvPr/>
        </p:nvPicPr>
        <p:blipFill>
          <a:blip r:embed="rId2">
            <a:alphaModFix/>
          </a:blip>
          <a:stretch>
            <a:fillRect/>
          </a:stretch>
        </p:blipFill>
        <p:spPr>
          <a:xfrm>
            <a:off x="4305501" y="4097672"/>
            <a:ext cx="389282" cy="383714"/>
          </a:xfrm>
          <a:prstGeom prst="rect">
            <a:avLst/>
          </a:prstGeom>
          <a:noFill/>
          <a:ln>
            <a:noFill/>
          </a:ln>
        </p:spPr>
      </p:pic>
      <p:sp>
        <p:nvSpPr>
          <p:cNvPr id="145" name="Google Shape;145;p21"/>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146" name="Google Shape;146;p21"/>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147" name="Google Shape;147;p21"/>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
        <p:nvSpPr>
          <p:cNvPr id="148" name="Google Shape;148;p21"/>
          <p:cNvSpPr>
            <a:spLocks noGrp="1"/>
          </p:cNvSpPr>
          <p:nvPr>
            <p:ph type="pic" idx="4"/>
          </p:nvPr>
        </p:nvSpPr>
        <p:spPr>
          <a:xfrm>
            <a:off x="5125100" y="4091325"/>
            <a:ext cx="393600" cy="3936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lient-Specific Image + Text Right White — Option Impact Blue">
  <p:cSld name="CUSTOM_1_1_1_1_1_1_1_1_2_1_1_1_1_2">
    <p:bg>
      <p:bgPr>
        <a:solidFill>
          <a:schemeClr val="lt1"/>
        </a:solidFill>
        <a:effectLst/>
      </p:bgPr>
    </p:bg>
    <p:spTree>
      <p:nvGrpSpPr>
        <p:cNvPr id="1" name="Shape 149"/>
        <p:cNvGrpSpPr/>
        <p:nvPr/>
      </p:nvGrpSpPr>
      <p:grpSpPr>
        <a:xfrm>
          <a:off x="0" y="0"/>
          <a:ext cx="0" cy="0"/>
          <a:chOff x="0" y="0"/>
          <a:chExt cx="0" cy="0"/>
        </a:xfrm>
      </p:grpSpPr>
      <p:sp>
        <p:nvSpPr>
          <p:cNvPr id="150" name="Google Shape;150;p22"/>
          <p:cNvSpPr/>
          <p:nvPr/>
        </p:nvSpPr>
        <p:spPr>
          <a:xfrm>
            <a:off x="5423701" y="591528"/>
            <a:ext cx="3292500" cy="389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a:spLocks noGrp="1"/>
          </p:cNvSpPr>
          <p:nvPr>
            <p:ph type="pic" idx="2"/>
          </p:nvPr>
        </p:nvSpPr>
        <p:spPr>
          <a:xfrm>
            <a:off x="5255250" y="436350"/>
            <a:ext cx="3292500" cy="3893400"/>
          </a:xfrm>
          <a:prstGeom prst="rect">
            <a:avLst/>
          </a:prstGeom>
          <a:noFill/>
          <a:ln>
            <a:noFill/>
          </a:ln>
        </p:spPr>
      </p:sp>
      <p:sp>
        <p:nvSpPr>
          <p:cNvPr id="152" name="Google Shape;152;p22"/>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153" name="Google Shape;153;p22"/>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154" name="Google Shape;154;p22"/>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
        <p:nvSpPr>
          <p:cNvPr id="155" name="Google Shape;155;p22"/>
          <p:cNvSpPr txBox="1">
            <a:spLocks noGrp="1"/>
          </p:cNvSpPr>
          <p:nvPr>
            <p:ph type="title"/>
          </p:nvPr>
        </p:nvSpPr>
        <p:spPr>
          <a:xfrm>
            <a:off x="539496" y="436350"/>
            <a:ext cx="4611900" cy="1362300"/>
          </a:xfrm>
          <a:prstGeom prst="rect">
            <a:avLst/>
          </a:prstGeom>
        </p:spPr>
        <p:txBody>
          <a:bodyPr spcFirstLastPara="1" wrap="square" lIns="91425" tIns="91425" rIns="91425" bIns="91425" anchor="t" anchorCtr="0">
            <a:normAutofit/>
          </a:bodyPr>
          <a:lstStyle>
            <a:lvl1pPr lvl="0" rtl="0">
              <a:spcBef>
                <a:spcPts val="0"/>
              </a:spcBef>
              <a:spcAft>
                <a:spcPts val="0"/>
              </a:spcAft>
              <a:buSzPts val="3800"/>
              <a:buNone/>
              <a:defRPr sz="3800" b="1"/>
            </a:lvl1pPr>
            <a:lvl2pPr lvl="1" rtl="0">
              <a:spcBef>
                <a:spcPts val="0"/>
              </a:spcBef>
              <a:spcAft>
                <a:spcPts val="0"/>
              </a:spcAft>
              <a:buSzPts val="3800"/>
              <a:buNone/>
              <a:defRPr sz="3800">
                <a:latin typeface="Roboto"/>
                <a:ea typeface="Roboto"/>
                <a:cs typeface="Roboto"/>
                <a:sym typeface="Roboto"/>
              </a:defRPr>
            </a:lvl2pPr>
            <a:lvl3pPr lvl="2" rtl="0">
              <a:spcBef>
                <a:spcPts val="0"/>
              </a:spcBef>
              <a:spcAft>
                <a:spcPts val="0"/>
              </a:spcAft>
              <a:buSzPts val="3800"/>
              <a:buNone/>
              <a:defRPr sz="3800">
                <a:latin typeface="Roboto"/>
                <a:ea typeface="Roboto"/>
                <a:cs typeface="Roboto"/>
                <a:sym typeface="Roboto"/>
              </a:defRPr>
            </a:lvl3pPr>
            <a:lvl4pPr lvl="3" rtl="0">
              <a:spcBef>
                <a:spcPts val="0"/>
              </a:spcBef>
              <a:spcAft>
                <a:spcPts val="0"/>
              </a:spcAft>
              <a:buSzPts val="3800"/>
              <a:buNone/>
              <a:defRPr sz="3800">
                <a:latin typeface="Roboto"/>
                <a:ea typeface="Roboto"/>
                <a:cs typeface="Roboto"/>
                <a:sym typeface="Roboto"/>
              </a:defRPr>
            </a:lvl4pPr>
            <a:lvl5pPr lvl="4" rtl="0">
              <a:spcBef>
                <a:spcPts val="0"/>
              </a:spcBef>
              <a:spcAft>
                <a:spcPts val="0"/>
              </a:spcAft>
              <a:buSzPts val="3800"/>
              <a:buNone/>
              <a:defRPr sz="3800">
                <a:latin typeface="Roboto"/>
                <a:ea typeface="Roboto"/>
                <a:cs typeface="Roboto"/>
                <a:sym typeface="Roboto"/>
              </a:defRPr>
            </a:lvl5pPr>
            <a:lvl6pPr lvl="5" rtl="0">
              <a:spcBef>
                <a:spcPts val="0"/>
              </a:spcBef>
              <a:spcAft>
                <a:spcPts val="0"/>
              </a:spcAft>
              <a:buSzPts val="3800"/>
              <a:buNone/>
              <a:defRPr sz="3800">
                <a:latin typeface="Roboto"/>
                <a:ea typeface="Roboto"/>
                <a:cs typeface="Roboto"/>
                <a:sym typeface="Roboto"/>
              </a:defRPr>
            </a:lvl6pPr>
            <a:lvl7pPr lvl="6" rtl="0">
              <a:spcBef>
                <a:spcPts val="0"/>
              </a:spcBef>
              <a:spcAft>
                <a:spcPts val="0"/>
              </a:spcAft>
              <a:buSzPts val="3800"/>
              <a:buNone/>
              <a:defRPr sz="3800">
                <a:latin typeface="Roboto"/>
                <a:ea typeface="Roboto"/>
                <a:cs typeface="Roboto"/>
                <a:sym typeface="Roboto"/>
              </a:defRPr>
            </a:lvl7pPr>
            <a:lvl8pPr lvl="7" rtl="0">
              <a:spcBef>
                <a:spcPts val="0"/>
              </a:spcBef>
              <a:spcAft>
                <a:spcPts val="0"/>
              </a:spcAft>
              <a:buSzPts val="3800"/>
              <a:buNone/>
              <a:defRPr sz="3800">
                <a:latin typeface="Roboto"/>
                <a:ea typeface="Roboto"/>
                <a:cs typeface="Roboto"/>
                <a:sym typeface="Roboto"/>
              </a:defRPr>
            </a:lvl8pPr>
            <a:lvl9pPr lvl="8" rtl="0">
              <a:spcBef>
                <a:spcPts val="0"/>
              </a:spcBef>
              <a:spcAft>
                <a:spcPts val="0"/>
              </a:spcAft>
              <a:buSzPts val="3800"/>
              <a:buNone/>
              <a:defRPr sz="3800">
                <a:latin typeface="Roboto"/>
                <a:ea typeface="Roboto"/>
                <a:cs typeface="Roboto"/>
                <a:sym typeface="Roboto"/>
              </a:defRPr>
            </a:lvl9pPr>
          </a:lstStyle>
          <a:p>
            <a:endParaRPr/>
          </a:p>
        </p:txBody>
      </p:sp>
      <p:sp>
        <p:nvSpPr>
          <p:cNvPr id="156" name="Google Shape;156;p22"/>
          <p:cNvSpPr txBox="1">
            <a:spLocks noGrp="1"/>
          </p:cNvSpPr>
          <p:nvPr>
            <p:ph type="body" idx="3"/>
          </p:nvPr>
        </p:nvSpPr>
        <p:spPr>
          <a:xfrm>
            <a:off x="539496" y="1801368"/>
            <a:ext cx="4608600" cy="21867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Font typeface="Poppins"/>
              <a:buChar char="●"/>
              <a:defRPr sz="1000">
                <a:latin typeface="Poppins"/>
                <a:ea typeface="Poppins"/>
                <a:cs typeface="Poppins"/>
                <a:sym typeface="Poppins"/>
              </a:defRPr>
            </a:lvl1pPr>
            <a:lvl2pPr marL="914400" lvl="1" indent="-292100">
              <a:spcBef>
                <a:spcPts val="0"/>
              </a:spcBef>
              <a:spcAft>
                <a:spcPts val="0"/>
              </a:spcAft>
              <a:buSzPts val="1000"/>
              <a:buFont typeface="Poppins"/>
              <a:buChar char="○"/>
              <a:defRPr sz="1000">
                <a:latin typeface="Poppins"/>
                <a:ea typeface="Poppins"/>
                <a:cs typeface="Poppins"/>
                <a:sym typeface="Poppins"/>
              </a:defRPr>
            </a:lvl2pPr>
            <a:lvl3pPr marL="1371600" lvl="2" indent="-292100">
              <a:spcBef>
                <a:spcPts val="0"/>
              </a:spcBef>
              <a:spcAft>
                <a:spcPts val="0"/>
              </a:spcAft>
              <a:buSzPts val="1000"/>
              <a:buFont typeface="Poppins"/>
              <a:buChar char="■"/>
              <a:defRPr sz="1000">
                <a:latin typeface="Poppins"/>
                <a:ea typeface="Poppins"/>
                <a:cs typeface="Poppins"/>
                <a:sym typeface="Poppins"/>
              </a:defRPr>
            </a:lvl3pPr>
            <a:lvl4pPr marL="1828800" lvl="3" indent="-292100">
              <a:spcBef>
                <a:spcPts val="0"/>
              </a:spcBef>
              <a:spcAft>
                <a:spcPts val="0"/>
              </a:spcAft>
              <a:buSzPts val="1000"/>
              <a:buFont typeface="Poppins"/>
              <a:buChar char="●"/>
              <a:defRPr sz="1000">
                <a:latin typeface="Poppins"/>
                <a:ea typeface="Poppins"/>
                <a:cs typeface="Poppins"/>
                <a:sym typeface="Poppins"/>
              </a:defRPr>
            </a:lvl4pPr>
            <a:lvl5pPr marL="2286000" lvl="4" indent="-292100">
              <a:spcBef>
                <a:spcPts val="0"/>
              </a:spcBef>
              <a:spcAft>
                <a:spcPts val="0"/>
              </a:spcAft>
              <a:buSzPts val="1000"/>
              <a:buFont typeface="Poppins"/>
              <a:buChar char="○"/>
              <a:defRPr sz="1000">
                <a:latin typeface="Poppins"/>
                <a:ea typeface="Poppins"/>
                <a:cs typeface="Poppins"/>
                <a:sym typeface="Poppins"/>
              </a:defRPr>
            </a:lvl5pPr>
            <a:lvl6pPr marL="2743200" lvl="5" indent="-292100">
              <a:spcBef>
                <a:spcPts val="0"/>
              </a:spcBef>
              <a:spcAft>
                <a:spcPts val="0"/>
              </a:spcAft>
              <a:buSzPts val="1000"/>
              <a:buFont typeface="Poppins"/>
              <a:buChar char="■"/>
              <a:defRPr sz="1000">
                <a:latin typeface="Poppins"/>
                <a:ea typeface="Poppins"/>
                <a:cs typeface="Poppins"/>
                <a:sym typeface="Poppins"/>
              </a:defRPr>
            </a:lvl6pPr>
            <a:lvl7pPr marL="3200400" lvl="6" indent="-292100">
              <a:spcBef>
                <a:spcPts val="0"/>
              </a:spcBef>
              <a:spcAft>
                <a:spcPts val="0"/>
              </a:spcAft>
              <a:buSzPts val="1000"/>
              <a:buFont typeface="Poppins"/>
              <a:buChar char="●"/>
              <a:defRPr sz="1000">
                <a:latin typeface="Poppins"/>
                <a:ea typeface="Poppins"/>
                <a:cs typeface="Poppins"/>
                <a:sym typeface="Poppins"/>
              </a:defRPr>
            </a:lvl7pPr>
            <a:lvl8pPr marL="3657600" lvl="7" indent="-292100">
              <a:spcBef>
                <a:spcPts val="0"/>
              </a:spcBef>
              <a:spcAft>
                <a:spcPts val="0"/>
              </a:spcAft>
              <a:buSzPts val="1000"/>
              <a:buFont typeface="Poppins"/>
              <a:buChar char="○"/>
              <a:defRPr sz="1000">
                <a:latin typeface="Poppins"/>
                <a:ea typeface="Poppins"/>
                <a:cs typeface="Poppins"/>
                <a:sym typeface="Poppins"/>
              </a:defRPr>
            </a:lvl8pPr>
            <a:lvl9pPr marL="4114800" lvl="8" indent="-292100">
              <a:spcBef>
                <a:spcPts val="0"/>
              </a:spcBef>
              <a:spcAft>
                <a:spcPts val="0"/>
              </a:spcAft>
              <a:buSzPts val="1000"/>
              <a:buFont typeface="Poppins"/>
              <a:buChar char="■"/>
              <a:defRPr sz="1000">
                <a:latin typeface="Poppins"/>
                <a:ea typeface="Poppins"/>
                <a:cs typeface="Poppins"/>
                <a:sym typeface="Poppins"/>
              </a:defRPr>
            </a:lvl9pPr>
          </a:lstStyle>
          <a:p>
            <a:endParaRPr/>
          </a:p>
        </p:txBody>
      </p:sp>
      <p:pic>
        <p:nvPicPr>
          <p:cNvPr id="157" name="Google Shape;157;p22"/>
          <p:cNvPicPr preferRelativeResize="0"/>
          <p:nvPr/>
        </p:nvPicPr>
        <p:blipFill>
          <a:blip r:embed="rId2">
            <a:alphaModFix/>
          </a:blip>
          <a:stretch>
            <a:fillRect/>
          </a:stretch>
        </p:blipFill>
        <p:spPr>
          <a:xfrm>
            <a:off x="615701" y="4097672"/>
            <a:ext cx="389282" cy="383714"/>
          </a:xfrm>
          <a:prstGeom prst="rect">
            <a:avLst/>
          </a:prstGeom>
          <a:noFill/>
          <a:ln>
            <a:noFill/>
          </a:ln>
        </p:spPr>
      </p:pic>
      <p:sp>
        <p:nvSpPr>
          <p:cNvPr id="158" name="Google Shape;158;p22"/>
          <p:cNvSpPr>
            <a:spLocks noGrp="1"/>
          </p:cNvSpPr>
          <p:nvPr>
            <p:ph type="pic" idx="4"/>
          </p:nvPr>
        </p:nvSpPr>
        <p:spPr>
          <a:xfrm>
            <a:off x="1433418" y="4091325"/>
            <a:ext cx="393600" cy="3936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lient-Specific Image + Text Right White — Option Outcomes Orange">
  <p:cSld name="CUSTOM_1_1_1_1_1_1_1_1_2_1_1_1_1_1_1">
    <p:bg>
      <p:bgPr>
        <a:solidFill>
          <a:schemeClr val="lt1"/>
        </a:solidFill>
        <a:effectLst/>
      </p:bgPr>
    </p:bg>
    <p:spTree>
      <p:nvGrpSpPr>
        <p:cNvPr id="1" name="Shape 159"/>
        <p:cNvGrpSpPr/>
        <p:nvPr/>
      </p:nvGrpSpPr>
      <p:grpSpPr>
        <a:xfrm>
          <a:off x="0" y="0"/>
          <a:ext cx="0" cy="0"/>
          <a:chOff x="0" y="0"/>
          <a:chExt cx="0" cy="0"/>
        </a:xfrm>
      </p:grpSpPr>
      <p:sp>
        <p:nvSpPr>
          <p:cNvPr id="160" name="Google Shape;160;p23"/>
          <p:cNvSpPr/>
          <p:nvPr/>
        </p:nvSpPr>
        <p:spPr>
          <a:xfrm>
            <a:off x="5423701" y="591528"/>
            <a:ext cx="3292500" cy="389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3"/>
          <p:cNvSpPr>
            <a:spLocks noGrp="1"/>
          </p:cNvSpPr>
          <p:nvPr>
            <p:ph type="pic" idx="2"/>
          </p:nvPr>
        </p:nvSpPr>
        <p:spPr>
          <a:xfrm>
            <a:off x="5255250" y="436350"/>
            <a:ext cx="3292500" cy="3893400"/>
          </a:xfrm>
          <a:prstGeom prst="rect">
            <a:avLst/>
          </a:prstGeom>
          <a:noFill/>
          <a:ln>
            <a:noFill/>
          </a:ln>
        </p:spPr>
      </p:sp>
      <p:sp>
        <p:nvSpPr>
          <p:cNvPr id="162" name="Google Shape;162;p23"/>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163" name="Google Shape;163;p23"/>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164" name="Google Shape;164;p23"/>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
        <p:nvSpPr>
          <p:cNvPr id="165" name="Google Shape;165;p23"/>
          <p:cNvSpPr txBox="1">
            <a:spLocks noGrp="1"/>
          </p:cNvSpPr>
          <p:nvPr>
            <p:ph type="title"/>
          </p:nvPr>
        </p:nvSpPr>
        <p:spPr>
          <a:xfrm>
            <a:off x="539496" y="436350"/>
            <a:ext cx="4611900" cy="1362300"/>
          </a:xfrm>
          <a:prstGeom prst="rect">
            <a:avLst/>
          </a:prstGeom>
        </p:spPr>
        <p:txBody>
          <a:bodyPr spcFirstLastPara="1" wrap="square" lIns="91425" tIns="91425" rIns="91425" bIns="91425" anchor="t" anchorCtr="0">
            <a:normAutofit/>
          </a:bodyPr>
          <a:lstStyle>
            <a:lvl1pPr lvl="0" rtl="0">
              <a:spcBef>
                <a:spcPts val="0"/>
              </a:spcBef>
              <a:spcAft>
                <a:spcPts val="0"/>
              </a:spcAft>
              <a:buSzPts val="3800"/>
              <a:buNone/>
              <a:defRPr sz="3800" b="1"/>
            </a:lvl1pPr>
            <a:lvl2pPr lvl="1" rtl="0">
              <a:spcBef>
                <a:spcPts val="0"/>
              </a:spcBef>
              <a:spcAft>
                <a:spcPts val="0"/>
              </a:spcAft>
              <a:buSzPts val="3800"/>
              <a:buNone/>
              <a:defRPr sz="3800">
                <a:latin typeface="Roboto"/>
                <a:ea typeface="Roboto"/>
                <a:cs typeface="Roboto"/>
                <a:sym typeface="Roboto"/>
              </a:defRPr>
            </a:lvl2pPr>
            <a:lvl3pPr lvl="2" rtl="0">
              <a:spcBef>
                <a:spcPts val="0"/>
              </a:spcBef>
              <a:spcAft>
                <a:spcPts val="0"/>
              </a:spcAft>
              <a:buSzPts val="3800"/>
              <a:buNone/>
              <a:defRPr sz="3800">
                <a:latin typeface="Roboto"/>
                <a:ea typeface="Roboto"/>
                <a:cs typeface="Roboto"/>
                <a:sym typeface="Roboto"/>
              </a:defRPr>
            </a:lvl3pPr>
            <a:lvl4pPr lvl="3" rtl="0">
              <a:spcBef>
                <a:spcPts val="0"/>
              </a:spcBef>
              <a:spcAft>
                <a:spcPts val="0"/>
              </a:spcAft>
              <a:buSzPts val="3800"/>
              <a:buNone/>
              <a:defRPr sz="3800">
                <a:latin typeface="Roboto"/>
                <a:ea typeface="Roboto"/>
                <a:cs typeface="Roboto"/>
                <a:sym typeface="Roboto"/>
              </a:defRPr>
            </a:lvl4pPr>
            <a:lvl5pPr lvl="4" rtl="0">
              <a:spcBef>
                <a:spcPts val="0"/>
              </a:spcBef>
              <a:spcAft>
                <a:spcPts val="0"/>
              </a:spcAft>
              <a:buSzPts val="3800"/>
              <a:buNone/>
              <a:defRPr sz="3800">
                <a:latin typeface="Roboto"/>
                <a:ea typeface="Roboto"/>
                <a:cs typeface="Roboto"/>
                <a:sym typeface="Roboto"/>
              </a:defRPr>
            </a:lvl5pPr>
            <a:lvl6pPr lvl="5" rtl="0">
              <a:spcBef>
                <a:spcPts val="0"/>
              </a:spcBef>
              <a:spcAft>
                <a:spcPts val="0"/>
              </a:spcAft>
              <a:buSzPts val="3800"/>
              <a:buNone/>
              <a:defRPr sz="3800">
                <a:latin typeface="Roboto"/>
                <a:ea typeface="Roboto"/>
                <a:cs typeface="Roboto"/>
                <a:sym typeface="Roboto"/>
              </a:defRPr>
            </a:lvl6pPr>
            <a:lvl7pPr lvl="6" rtl="0">
              <a:spcBef>
                <a:spcPts val="0"/>
              </a:spcBef>
              <a:spcAft>
                <a:spcPts val="0"/>
              </a:spcAft>
              <a:buSzPts val="3800"/>
              <a:buNone/>
              <a:defRPr sz="3800">
                <a:latin typeface="Roboto"/>
                <a:ea typeface="Roboto"/>
                <a:cs typeface="Roboto"/>
                <a:sym typeface="Roboto"/>
              </a:defRPr>
            </a:lvl7pPr>
            <a:lvl8pPr lvl="7" rtl="0">
              <a:spcBef>
                <a:spcPts val="0"/>
              </a:spcBef>
              <a:spcAft>
                <a:spcPts val="0"/>
              </a:spcAft>
              <a:buSzPts val="3800"/>
              <a:buNone/>
              <a:defRPr sz="3800">
                <a:latin typeface="Roboto"/>
                <a:ea typeface="Roboto"/>
                <a:cs typeface="Roboto"/>
                <a:sym typeface="Roboto"/>
              </a:defRPr>
            </a:lvl8pPr>
            <a:lvl9pPr lvl="8" rtl="0">
              <a:spcBef>
                <a:spcPts val="0"/>
              </a:spcBef>
              <a:spcAft>
                <a:spcPts val="0"/>
              </a:spcAft>
              <a:buSzPts val="3800"/>
              <a:buNone/>
              <a:defRPr sz="3800">
                <a:latin typeface="Roboto"/>
                <a:ea typeface="Roboto"/>
                <a:cs typeface="Roboto"/>
                <a:sym typeface="Roboto"/>
              </a:defRPr>
            </a:lvl9pPr>
          </a:lstStyle>
          <a:p>
            <a:endParaRPr/>
          </a:p>
        </p:txBody>
      </p:sp>
      <p:pic>
        <p:nvPicPr>
          <p:cNvPr id="166" name="Google Shape;166;p23"/>
          <p:cNvPicPr preferRelativeResize="0"/>
          <p:nvPr/>
        </p:nvPicPr>
        <p:blipFill>
          <a:blip r:embed="rId2">
            <a:alphaModFix/>
          </a:blip>
          <a:stretch>
            <a:fillRect/>
          </a:stretch>
        </p:blipFill>
        <p:spPr>
          <a:xfrm>
            <a:off x="615701" y="4097672"/>
            <a:ext cx="389282" cy="383714"/>
          </a:xfrm>
          <a:prstGeom prst="rect">
            <a:avLst/>
          </a:prstGeom>
          <a:noFill/>
          <a:ln>
            <a:noFill/>
          </a:ln>
        </p:spPr>
      </p:pic>
      <p:sp>
        <p:nvSpPr>
          <p:cNvPr id="167" name="Google Shape;167;p23"/>
          <p:cNvSpPr txBox="1">
            <a:spLocks noGrp="1"/>
          </p:cNvSpPr>
          <p:nvPr>
            <p:ph type="body" idx="3"/>
          </p:nvPr>
        </p:nvSpPr>
        <p:spPr>
          <a:xfrm>
            <a:off x="539496" y="1801368"/>
            <a:ext cx="4608600" cy="21867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SzPts val="1000"/>
              <a:buFont typeface="Poppins"/>
              <a:buChar char="●"/>
              <a:defRPr sz="1000">
                <a:latin typeface="Poppins"/>
                <a:ea typeface="Poppins"/>
                <a:cs typeface="Poppins"/>
                <a:sym typeface="Poppins"/>
              </a:defRPr>
            </a:lvl1pPr>
            <a:lvl2pPr marL="914400" lvl="1" indent="-292100" rtl="0">
              <a:spcBef>
                <a:spcPts val="0"/>
              </a:spcBef>
              <a:spcAft>
                <a:spcPts val="0"/>
              </a:spcAft>
              <a:buSzPts val="1000"/>
              <a:buFont typeface="Poppins"/>
              <a:buChar char="○"/>
              <a:defRPr sz="1000">
                <a:latin typeface="Poppins"/>
                <a:ea typeface="Poppins"/>
                <a:cs typeface="Poppins"/>
                <a:sym typeface="Poppins"/>
              </a:defRPr>
            </a:lvl2pPr>
            <a:lvl3pPr marL="1371600" lvl="2" indent="-292100" rtl="0">
              <a:spcBef>
                <a:spcPts val="0"/>
              </a:spcBef>
              <a:spcAft>
                <a:spcPts val="0"/>
              </a:spcAft>
              <a:buSzPts val="1000"/>
              <a:buFont typeface="Poppins"/>
              <a:buChar char="■"/>
              <a:defRPr sz="1000">
                <a:latin typeface="Poppins"/>
                <a:ea typeface="Poppins"/>
                <a:cs typeface="Poppins"/>
                <a:sym typeface="Poppins"/>
              </a:defRPr>
            </a:lvl3pPr>
            <a:lvl4pPr marL="1828800" lvl="3" indent="-292100" rtl="0">
              <a:spcBef>
                <a:spcPts val="0"/>
              </a:spcBef>
              <a:spcAft>
                <a:spcPts val="0"/>
              </a:spcAft>
              <a:buSzPts val="1000"/>
              <a:buFont typeface="Poppins"/>
              <a:buChar char="●"/>
              <a:defRPr sz="1000">
                <a:latin typeface="Poppins"/>
                <a:ea typeface="Poppins"/>
                <a:cs typeface="Poppins"/>
                <a:sym typeface="Poppins"/>
              </a:defRPr>
            </a:lvl4pPr>
            <a:lvl5pPr marL="2286000" lvl="4" indent="-292100" rtl="0">
              <a:spcBef>
                <a:spcPts val="0"/>
              </a:spcBef>
              <a:spcAft>
                <a:spcPts val="0"/>
              </a:spcAft>
              <a:buSzPts val="1000"/>
              <a:buFont typeface="Poppins"/>
              <a:buChar char="○"/>
              <a:defRPr sz="1000">
                <a:latin typeface="Poppins"/>
                <a:ea typeface="Poppins"/>
                <a:cs typeface="Poppins"/>
                <a:sym typeface="Poppins"/>
              </a:defRPr>
            </a:lvl5pPr>
            <a:lvl6pPr marL="2743200" lvl="5" indent="-292100" rtl="0">
              <a:spcBef>
                <a:spcPts val="0"/>
              </a:spcBef>
              <a:spcAft>
                <a:spcPts val="0"/>
              </a:spcAft>
              <a:buSzPts val="1000"/>
              <a:buFont typeface="Poppins"/>
              <a:buChar char="■"/>
              <a:defRPr sz="1000">
                <a:latin typeface="Poppins"/>
                <a:ea typeface="Poppins"/>
                <a:cs typeface="Poppins"/>
                <a:sym typeface="Poppins"/>
              </a:defRPr>
            </a:lvl6pPr>
            <a:lvl7pPr marL="3200400" lvl="6" indent="-292100" rtl="0">
              <a:spcBef>
                <a:spcPts val="0"/>
              </a:spcBef>
              <a:spcAft>
                <a:spcPts val="0"/>
              </a:spcAft>
              <a:buSzPts val="1000"/>
              <a:buFont typeface="Poppins"/>
              <a:buChar char="●"/>
              <a:defRPr sz="1000">
                <a:latin typeface="Poppins"/>
                <a:ea typeface="Poppins"/>
                <a:cs typeface="Poppins"/>
                <a:sym typeface="Poppins"/>
              </a:defRPr>
            </a:lvl7pPr>
            <a:lvl8pPr marL="3657600" lvl="7" indent="-292100" rtl="0">
              <a:spcBef>
                <a:spcPts val="0"/>
              </a:spcBef>
              <a:spcAft>
                <a:spcPts val="0"/>
              </a:spcAft>
              <a:buSzPts val="1000"/>
              <a:buFont typeface="Poppins"/>
              <a:buChar char="○"/>
              <a:defRPr sz="1000">
                <a:latin typeface="Poppins"/>
                <a:ea typeface="Poppins"/>
                <a:cs typeface="Poppins"/>
                <a:sym typeface="Poppins"/>
              </a:defRPr>
            </a:lvl8pPr>
            <a:lvl9pPr marL="4114800" lvl="8" indent="-292100" rtl="0">
              <a:spcBef>
                <a:spcPts val="0"/>
              </a:spcBef>
              <a:spcAft>
                <a:spcPts val="0"/>
              </a:spcAft>
              <a:buSzPts val="1000"/>
              <a:buFont typeface="Poppins"/>
              <a:buChar char="■"/>
              <a:defRPr sz="1000">
                <a:latin typeface="Poppins"/>
                <a:ea typeface="Poppins"/>
                <a:cs typeface="Poppins"/>
                <a:sym typeface="Poppins"/>
              </a:defRPr>
            </a:lvl9pPr>
          </a:lstStyle>
          <a:p>
            <a:endParaRPr/>
          </a:p>
        </p:txBody>
      </p:sp>
      <p:sp>
        <p:nvSpPr>
          <p:cNvPr id="168" name="Google Shape;168;p23"/>
          <p:cNvSpPr>
            <a:spLocks noGrp="1"/>
          </p:cNvSpPr>
          <p:nvPr>
            <p:ph type="pic" idx="4"/>
          </p:nvPr>
        </p:nvSpPr>
        <p:spPr>
          <a:xfrm>
            <a:off x="1433418" y="4091325"/>
            <a:ext cx="393600" cy="3936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 Text Left Navy — Option Impact Blue">
  <p:cSld name="CUSTOM_1_1_1_1_1_1_1_1_2_2">
    <p:bg>
      <p:bgPr>
        <a:solidFill>
          <a:schemeClr val="dk1"/>
        </a:solidFill>
        <a:effectLst/>
      </p:bgPr>
    </p:bg>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4229300" y="436350"/>
            <a:ext cx="4611900" cy="1814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800"/>
              <a:buNone/>
              <a:defRPr sz="3800" b="1">
                <a:solidFill>
                  <a:schemeClr val="lt1"/>
                </a:solidFill>
              </a:defRPr>
            </a:lvl1pPr>
            <a:lvl2pPr lvl="1" rtl="0">
              <a:spcBef>
                <a:spcPts val="0"/>
              </a:spcBef>
              <a:spcAft>
                <a:spcPts val="0"/>
              </a:spcAft>
              <a:buClr>
                <a:schemeClr val="lt1"/>
              </a:buClr>
              <a:buSzPts val="3800"/>
              <a:buNone/>
              <a:defRPr sz="3800">
                <a:solidFill>
                  <a:schemeClr val="lt1"/>
                </a:solidFill>
                <a:latin typeface="Roboto"/>
                <a:ea typeface="Roboto"/>
                <a:cs typeface="Roboto"/>
                <a:sym typeface="Roboto"/>
              </a:defRPr>
            </a:lvl2pPr>
            <a:lvl3pPr lvl="2" rtl="0">
              <a:spcBef>
                <a:spcPts val="0"/>
              </a:spcBef>
              <a:spcAft>
                <a:spcPts val="0"/>
              </a:spcAft>
              <a:buClr>
                <a:schemeClr val="lt1"/>
              </a:buClr>
              <a:buSzPts val="3800"/>
              <a:buNone/>
              <a:defRPr sz="3800">
                <a:solidFill>
                  <a:schemeClr val="lt1"/>
                </a:solidFill>
                <a:latin typeface="Roboto"/>
                <a:ea typeface="Roboto"/>
                <a:cs typeface="Roboto"/>
                <a:sym typeface="Roboto"/>
              </a:defRPr>
            </a:lvl3pPr>
            <a:lvl4pPr lvl="3" rtl="0">
              <a:spcBef>
                <a:spcPts val="0"/>
              </a:spcBef>
              <a:spcAft>
                <a:spcPts val="0"/>
              </a:spcAft>
              <a:buClr>
                <a:schemeClr val="lt1"/>
              </a:buClr>
              <a:buSzPts val="3800"/>
              <a:buNone/>
              <a:defRPr sz="3800">
                <a:solidFill>
                  <a:schemeClr val="lt1"/>
                </a:solidFill>
                <a:latin typeface="Roboto"/>
                <a:ea typeface="Roboto"/>
                <a:cs typeface="Roboto"/>
                <a:sym typeface="Roboto"/>
              </a:defRPr>
            </a:lvl4pPr>
            <a:lvl5pPr lvl="4" rtl="0">
              <a:spcBef>
                <a:spcPts val="0"/>
              </a:spcBef>
              <a:spcAft>
                <a:spcPts val="0"/>
              </a:spcAft>
              <a:buClr>
                <a:schemeClr val="lt1"/>
              </a:buClr>
              <a:buSzPts val="3800"/>
              <a:buNone/>
              <a:defRPr sz="3800">
                <a:solidFill>
                  <a:schemeClr val="lt1"/>
                </a:solidFill>
                <a:latin typeface="Roboto"/>
                <a:ea typeface="Roboto"/>
                <a:cs typeface="Roboto"/>
                <a:sym typeface="Roboto"/>
              </a:defRPr>
            </a:lvl5pPr>
            <a:lvl6pPr lvl="5" rtl="0">
              <a:spcBef>
                <a:spcPts val="0"/>
              </a:spcBef>
              <a:spcAft>
                <a:spcPts val="0"/>
              </a:spcAft>
              <a:buClr>
                <a:schemeClr val="lt1"/>
              </a:buClr>
              <a:buSzPts val="3800"/>
              <a:buNone/>
              <a:defRPr sz="3800">
                <a:solidFill>
                  <a:schemeClr val="lt1"/>
                </a:solidFill>
                <a:latin typeface="Roboto"/>
                <a:ea typeface="Roboto"/>
                <a:cs typeface="Roboto"/>
                <a:sym typeface="Roboto"/>
              </a:defRPr>
            </a:lvl6pPr>
            <a:lvl7pPr lvl="6" rtl="0">
              <a:spcBef>
                <a:spcPts val="0"/>
              </a:spcBef>
              <a:spcAft>
                <a:spcPts val="0"/>
              </a:spcAft>
              <a:buClr>
                <a:schemeClr val="lt1"/>
              </a:buClr>
              <a:buSzPts val="3800"/>
              <a:buNone/>
              <a:defRPr sz="3800">
                <a:solidFill>
                  <a:schemeClr val="lt1"/>
                </a:solidFill>
                <a:latin typeface="Roboto"/>
                <a:ea typeface="Roboto"/>
                <a:cs typeface="Roboto"/>
                <a:sym typeface="Roboto"/>
              </a:defRPr>
            </a:lvl7pPr>
            <a:lvl8pPr lvl="7" rtl="0">
              <a:spcBef>
                <a:spcPts val="0"/>
              </a:spcBef>
              <a:spcAft>
                <a:spcPts val="0"/>
              </a:spcAft>
              <a:buClr>
                <a:schemeClr val="lt1"/>
              </a:buClr>
              <a:buSzPts val="3800"/>
              <a:buNone/>
              <a:defRPr sz="3800">
                <a:solidFill>
                  <a:schemeClr val="lt1"/>
                </a:solidFill>
                <a:latin typeface="Roboto"/>
                <a:ea typeface="Roboto"/>
                <a:cs typeface="Roboto"/>
                <a:sym typeface="Roboto"/>
              </a:defRPr>
            </a:lvl8pPr>
            <a:lvl9pPr lvl="8" rtl="0">
              <a:spcBef>
                <a:spcPts val="0"/>
              </a:spcBef>
              <a:spcAft>
                <a:spcPts val="0"/>
              </a:spcAft>
              <a:buClr>
                <a:schemeClr val="lt1"/>
              </a:buClr>
              <a:buSzPts val="3800"/>
              <a:buNone/>
              <a:defRPr sz="3800">
                <a:solidFill>
                  <a:schemeClr val="lt1"/>
                </a:solidFill>
                <a:latin typeface="Roboto"/>
                <a:ea typeface="Roboto"/>
                <a:cs typeface="Roboto"/>
                <a:sym typeface="Roboto"/>
              </a:defRPr>
            </a:lvl9pPr>
          </a:lstStyle>
          <a:p>
            <a:endParaRPr/>
          </a:p>
        </p:txBody>
      </p:sp>
      <p:sp>
        <p:nvSpPr>
          <p:cNvPr id="171" name="Google Shape;171;p24"/>
          <p:cNvSpPr txBox="1">
            <a:spLocks noGrp="1"/>
          </p:cNvSpPr>
          <p:nvPr>
            <p:ph type="body" idx="1"/>
          </p:nvPr>
        </p:nvSpPr>
        <p:spPr>
          <a:xfrm>
            <a:off x="4229300" y="2235450"/>
            <a:ext cx="4611900" cy="24570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1pPr>
            <a:lvl2pPr marL="914400" lvl="1"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2pPr>
            <a:lvl3pPr marL="1371600" lvl="2"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3pPr>
            <a:lvl4pPr marL="1828800" lvl="3"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4pPr>
            <a:lvl5pPr marL="2286000" lvl="4"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5pPr>
            <a:lvl6pPr marL="2743200" lvl="5"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6pPr>
            <a:lvl7pPr marL="3200400" lvl="6"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7pPr>
            <a:lvl8pPr marL="3657600" lvl="7"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8pPr>
            <a:lvl9pPr marL="4114800" lvl="8"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9pPr>
          </a:lstStyle>
          <a:p>
            <a:endParaRPr/>
          </a:p>
        </p:txBody>
      </p:sp>
      <p:sp>
        <p:nvSpPr>
          <p:cNvPr id="172" name="Google Shape;172;p24"/>
          <p:cNvSpPr/>
          <p:nvPr/>
        </p:nvSpPr>
        <p:spPr>
          <a:xfrm>
            <a:off x="712976" y="591528"/>
            <a:ext cx="3292500" cy="389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4"/>
          <p:cNvSpPr>
            <a:spLocks noGrp="1"/>
          </p:cNvSpPr>
          <p:nvPr>
            <p:ph type="pic" idx="2"/>
          </p:nvPr>
        </p:nvSpPr>
        <p:spPr>
          <a:xfrm>
            <a:off x="544525" y="436350"/>
            <a:ext cx="3292500" cy="3893400"/>
          </a:xfrm>
          <a:prstGeom prst="rect">
            <a:avLst/>
          </a:prstGeom>
          <a:noFill/>
          <a:ln>
            <a:noFill/>
          </a:ln>
        </p:spPr>
      </p:sp>
      <p:sp>
        <p:nvSpPr>
          <p:cNvPr id="174" name="Google Shape;174;p24"/>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175" name="Google Shape;175;p24"/>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176" name="Google Shape;176;p24"/>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 + Text Left Navy — Option Changemakers Cyan">
  <p:cSld name="CUSTOM_1_1_1_1_1_1_1_1_2_1_1_1_3">
    <p:bg>
      <p:bgPr>
        <a:solidFill>
          <a:schemeClr val="dk1"/>
        </a:solidFill>
        <a:effectLst/>
      </p:bgPr>
    </p:bg>
    <p:spTree>
      <p:nvGrpSpPr>
        <p:cNvPr id="1" name="Shape 177"/>
        <p:cNvGrpSpPr/>
        <p:nvPr/>
      </p:nvGrpSpPr>
      <p:grpSpPr>
        <a:xfrm>
          <a:off x="0" y="0"/>
          <a:ext cx="0" cy="0"/>
          <a:chOff x="0" y="0"/>
          <a:chExt cx="0" cy="0"/>
        </a:xfrm>
      </p:grpSpPr>
      <p:sp>
        <p:nvSpPr>
          <p:cNvPr id="178" name="Google Shape;178;p25"/>
          <p:cNvSpPr txBox="1">
            <a:spLocks noGrp="1"/>
          </p:cNvSpPr>
          <p:nvPr>
            <p:ph type="title"/>
          </p:nvPr>
        </p:nvSpPr>
        <p:spPr>
          <a:xfrm>
            <a:off x="4229300" y="436350"/>
            <a:ext cx="4611900" cy="1814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800"/>
              <a:buNone/>
              <a:defRPr sz="3800" b="1">
                <a:solidFill>
                  <a:schemeClr val="lt1"/>
                </a:solidFill>
              </a:defRPr>
            </a:lvl1pPr>
            <a:lvl2pPr lvl="1" rtl="0">
              <a:spcBef>
                <a:spcPts val="0"/>
              </a:spcBef>
              <a:spcAft>
                <a:spcPts val="0"/>
              </a:spcAft>
              <a:buClr>
                <a:schemeClr val="lt1"/>
              </a:buClr>
              <a:buSzPts val="3800"/>
              <a:buNone/>
              <a:defRPr sz="3800">
                <a:solidFill>
                  <a:schemeClr val="lt1"/>
                </a:solidFill>
                <a:latin typeface="Roboto"/>
                <a:ea typeface="Roboto"/>
                <a:cs typeface="Roboto"/>
                <a:sym typeface="Roboto"/>
              </a:defRPr>
            </a:lvl2pPr>
            <a:lvl3pPr lvl="2" rtl="0">
              <a:spcBef>
                <a:spcPts val="0"/>
              </a:spcBef>
              <a:spcAft>
                <a:spcPts val="0"/>
              </a:spcAft>
              <a:buClr>
                <a:schemeClr val="lt1"/>
              </a:buClr>
              <a:buSzPts val="3800"/>
              <a:buNone/>
              <a:defRPr sz="3800">
                <a:solidFill>
                  <a:schemeClr val="lt1"/>
                </a:solidFill>
                <a:latin typeface="Roboto"/>
                <a:ea typeface="Roboto"/>
                <a:cs typeface="Roboto"/>
                <a:sym typeface="Roboto"/>
              </a:defRPr>
            </a:lvl3pPr>
            <a:lvl4pPr lvl="3" rtl="0">
              <a:spcBef>
                <a:spcPts val="0"/>
              </a:spcBef>
              <a:spcAft>
                <a:spcPts val="0"/>
              </a:spcAft>
              <a:buClr>
                <a:schemeClr val="lt1"/>
              </a:buClr>
              <a:buSzPts val="3800"/>
              <a:buNone/>
              <a:defRPr sz="3800">
                <a:solidFill>
                  <a:schemeClr val="lt1"/>
                </a:solidFill>
                <a:latin typeface="Roboto"/>
                <a:ea typeface="Roboto"/>
                <a:cs typeface="Roboto"/>
                <a:sym typeface="Roboto"/>
              </a:defRPr>
            </a:lvl4pPr>
            <a:lvl5pPr lvl="4" rtl="0">
              <a:spcBef>
                <a:spcPts val="0"/>
              </a:spcBef>
              <a:spcAft>
                <a:spcPts val="0"/>
              </a:spcAft>
              <a:buClr>
                <a:schemeClr val="lt1"/>
              </a:buClr>
              <a:buSzPts val="3800"/>
              <a:buNone/>
              <a:defRPr sz="3800">
                <a:solidFill>
                  <a:schemeClr val="lt1"/>
                </a:solidFill>
                <a:latin typeface="Roboto"/>
                <a:ea typeface="Roboto"/>
                <a:cs typeface="Roboto"/>
                <a:sym typeface="Roboto"/>
              </a:defRPr>
            </a:lvl5pPr>
            <a:lvl6pPr lvl="5" rtl="0">
              <a:spcBef>
                <a:spcPts val="0"/>
              </a:spcBef>
              <a:spcAft>
                <a:spcPts val="0"/>
              </a:spcAft>
              <a:buClr>
                <a:schemeClr val="lt1"/>
              </a:buClr>
              <a:buSzPts val="3800"/>
              <a:buNone/>
              <a:defRPr sz="3800">
                <a:solidFill>
                  <a:schemeClr val="lt1"/>
                </a:solidFill>
                <a:latin typeface="Roboto"/>
                <a:ea typeface="Roboto"/>
                <a:cs typeface="Roboto"/>
                <a:sym typeface="Roboto"/>
              </a:defRPr>
            </a:lvl6pPr>
            <a:lvl7pPr lvl="6" rtl="0">
              <a:spcBef>
                <a:spcPts val="0"/>
              </a:spcBef>
              <a:spcAft>
                <a:spcPts val="0"/>
              </a:spcAft>
              <a:buClr>
                <a:schemeClr val="lt1"/>
              </a:buClr>
              <a:buSzPts val="3800"/>
              <a:buNone/>
              <a:defRPr sz="3800">
                <a:solidFill>
                  <a:schemeClr val="lt1"/>
                </a:solidFill>
                <a:latin typeface="Roboto"/>
                <a:ea typeface="Roboto"/>
                <a:cs typeface="Roboto"/>
                <a:sym typeface="Roboto"/>
              </a:defRPr>
            </a:lvl7pPr>
            <a:lvl8pPr lvl="7" rtl="0">
              <a:spcBef>
                <a:spcPts val="0"/>
              </a:spcBef>
              <a:spcAft>
                <a:spcPts val="0"/>
              </a:spcAft>
              <a:buClr>
                <a:schemeClr val="lt1"/>
              </a:buClr>
              <a:buSzPts val="3800"/>
              <a:buNone/>
              <a:defRPr sz="3800">
                <a:solidFill>
                  <a:schemeClr val="lt1"/>
                </a:solidFill>
                <a:latin typeface="Roboto"/>
                <a:ea typeface="Roboto"/>
                <a:cs typeface="Roboto"/>
                <a:sym typeface="Roboto"/>
              </a:defRPr>
            </a:lvl8pPr>
            <a:lvl9pPr lvl="8" rtl="0">
              <a:spcBef>
                <a:spcPts val="0"/>
              </a:spcBef>
              <a:spcAft>
                <a:spcPts val="0"/>
              </a:spcAft>
              <a:buClr>
                <a:schemeClr val="lt1"/>
              </a:buClr>
              <a:buSzPts val="3800"/>
              <a:buNone/>
              <a:defRPr sz="3800">
                <a:solidFill>
                  <a:schemeClr val="lt1"/>
                </a:solidFill>
                <a:latin typeface="Roboto"/>
                <a:ea typeface="Roboto"/>
                <a:cs typeface="Roboto"/>
                <a:sym typeface="Roboto"/>
              </a:defRPr>
            </a:lvl9pPr>
          </a:lstStyle>
          <a:p>
            <a:endParaRPr/>
          </a:p>
        </p:txBody>
      </p:sp>
      <p:sp>
        <p:nvSpPr>
          <p:cNvPr id="179" name="Google Shape;179;p25"/>
          <p:cNvSpPr txBox="1">
            <a:spLocks noGrp="1"/>
          </p:cNvSpPr>
          <p:nvPr>
            <p:ph type="body" idx="1"/>
          </p:nvPr>
        </p:nvSpPr>
        <p:spPr>
          <a:xfrm>
            <a:off x="4229300" y="2235450"/>
            <a:ext cx="4611900" cy="24570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1pPr>
            <a:lvl2pPr marL="914400" lvl="1"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2pPr>
            <a:lvl3pPr marL="1371600" lvl="2"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3pPr>
            <a:lvl4pPr marL="1828800" lvl="3"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4pPr>
            <a:lvl5pPr marL="2286000" lvl="4"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5pPr>
            <a:lvl6pPr marL="2743200" lvl="5"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6pPr>
            <a:lvl7pPr marL="3200400" lvl="6"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7pPr>
            <a:lvl8pPr marL="3657600" lvl="7"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8pPr>
            <a:lvl9pPr marL="4114800" lvl="8"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9pPr>
          </a:lstStyle>
          <a:p>
            <a:endParaRPr/>
          </a:p>
        </p:txBody>
      </p:sp>
      <p:sp>
        <p:nvSpPr>
          <p:cNvPr id="180" name="Google Shape;180;p25"/>
          <p:cNvSpPr/>
          <p:nvPr/>
        </p:nvSpPr>
        <p:spPr>
          <a:xfrm>
            <a:off x="712976" y="591528"/>
            <a:ext cx="3292500" cy="3893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5"/>
          <p:cNvSpPr>
            <a:spLocks noGrp="1"/>
          </p:cNvSpPr>
          <p:nvPr>
            <p:ph type="pic" idx="2"/>
          </p:nvPr>
        </p:nvSpPr>
        <p:spPr>
          <a:xfrm>
            <a:off x="544525" y="436350"/>
            <a:ext cx="3292500" cy="3893400"/>
          </a:xfrm>
          <a:prstGeom prst="rect">
            <a:avLst/>
          </a:prstGeom>
          <a:noFill/>
          <a:ln>
            <a:noFill/>
          </a:ln>
        </p:spPr>
      </p:sp>
      <p:sp>
        <p:nvSpPr>
          <p:cNvPr id="182" name="Google Shape;182;p25"/>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183" name="Google Shape;183;p25"/>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184" name="Google Shape;184;p25"/>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mage + Text Right Navy — Option Impact Blue">
  <p:cSld name="CUSTOM_1_1_1_1_1_1_1_1_2_1_1_1_1_3">
    <p:bg>
      <p:bgPr>
        <a:solidFill>
          <a:schemeClr val="dk1"/>
        </a:solidFill>
        <a:effectLst/>
      </p:bgPr>
    </p:bg>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539496" y="436350"/>
            <a:ext cx="4611900" cy="1814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800"/>
              <a:buNone/>
              <a:defRPr sz="3800" b="1">
                <a:solidFill>
                  <a:schemeClr val="lt1"/>
                </a:solidFill>
              </a:defRPr>
            </a:lvl1pPr>
            <a:lvl2pPr lvl="1" rtl="0">
              <a:spcBef>
                <a:spcPts val="0"/>
              </a:spcBef>
              <a:spcAft>
                <a:spcPts val="0"/>
              </a:spcAft>
              <a:buClr>
                <a:schemeClr val="lt1"/>
              </a:buClr>
              <a:buSzPts val="3800"/>
              <a:buNone/>
              <a:defRPr sz="3800">
                <a:solidFill>
                  <a:schemeClr val="lt1"/>
                </a:solidFill>
                <a:latin typeface="Roboto"/>
                <a:ea typeface="Roboto"/>
                <a:cs typeface="Roboto"/>
                <a:sym typeface="Roboto"/>
              </a:defRPr>
            </a:lvl2pPr>
            <a:lvl3pPr lvl="2" rtl="0">
              <a:spcBef>
                <a:spcPts val="0"/>
              </a:spcBef>
              <a:spcAft>
                <a:spcPts val="0"/>
              </a:spcAft>
              <a:buClr>
                <a:schemeClr val="lt1"/>
              </a:buClr>
              <a:buSzPts val="3800"/>
              <a:buNone/>
              <a:defRPr sz="3800">
                <a:solidFill>
                  <a:schemeClr val="lt1"/>
                </a:solidFill>
                <a:latin typeface="Roboto"/>
                <a:ea typeface="Roboto"/>
                <a:cs typeface="Roboto"/>
                <a:sym typeface="Roboto"/>
              </a:defRPr>
            </a:lvl3pPr>
            <a:lvl4pPr lvl="3" rtl="0">
              <a:spcBef>
                <a:spcPts val="0"/>
              </a:spcBef>
              <a:spcAft>
                <a:spcPts val="0"/>
              </a:spcAft>
              <a:buClr>
                <a:schemeClr val="lt1"/>
              </a:buClr>
              <a:buSzPts val="3800"/>
              <a:buNone/>
              <a:defRPr sz="3800">
                <a:solidFill>
                  <a:schemeClr val="lt1"/>
                </a:solidFill>
                <a:latin typeface="Roboto"/>
                <a:ea typeface="Roboto"/>
                <a:cs typeface="Roboto"/>
                <a:sym typeface="Roboto"/>
              </a:defRPr>
            </a:lvl4pPr>
            <a:lvl5pPr lvl="4" rtl="0">
              <a:spcBef>
                <a:spcPts val="0"/>
              </a:spcBef>
              <a:spcAft>
                <a:spcPts val="0"/>
              </a:spcAft>
              <a:buClr>
                <a:schemeClr val="lt1"/>
              </a:buClr>
              <a:buSzPts val="3800"/>
              <a:buNone/>
              <a:defRPr sz="3800">
                <a:solidFill>
                  <a:schemeClr val="lt1"/>
                </a:solidFill>
                <a:latin typeface="Roboto"/>
                <a:ea typeface="Roboto"/>
                <a:cs typeface="Roboto"/>
                <a:sym typeface="Roboto"/>
              </a:defRPr>
            </a:lvl5pPr>
            <a:lvl6pPr lvl="5" rtl="0">
              <a:spcBef>
                <a:spcPts val="0"/>
              </a:spcBef>
              <a:spcAft>
                <a:spcPts val="0"/>
              </a:spcAft>
              <a:buClr>
                <a:schemeClr val="lt1"/>
              </a:buClr>
              <a:buSzPts val="3800"/>
              <a:buNone/>
              <a:defRPr sz="3800">
                <a:solidFill>
                  <a:schemeClr val="lt1"/>
                </a:solidFill>
                <a:latin typeface="Roboto"/>
                <a:ea typeface="Roboto"/>
                <a:cs typeface="Roboto"/>
                <a:sym typeface="Roboto"/>
              </a:defRPr>
            </a:lvl6pPr>
            <a:lvl7pPr lvl="6" rtl="0">
              <a:spcBef>
                <a:spcPts val="0"/>
              </a:spcBef>
              <a:spcAft>
                <a:spcPts val="0"/>
              </a:spcAft>
              <a:buClr>
                <a:schemeClr val="lt1"/>
              </a:buClr>
              <a:buSzPts val="3800"/>
              <a:buNone/>
              <a:defRPr sz="3800">
                <a:solidFill>
                  <a:schemeClr val="lt1"/>
                </a:solidFill>
                <a:latin typeface="Roboto"/>
                <a:ea typeface="Roboto"/>
                <a:cs typeface="Roboto"/>
                <a:sym typeface="Roboto"/>
              </a:defRPr>
            </a:lvl7pPr>
            <a:lvl8pPr lvl="7" rtl="0">
              <a:spcBef>
                <a:spcPts val="0"/>
              </a:spcBef>
              <a:spcAft>
                <a:spcPts val="0"/>
              </a:spcAft>
              <a:buClr>
                <a:schemeClr val="lt1"/>
              </a:buClr>
              <a:buSzPts val="3800"/>
              <a:buNone/>
              <a:defRPr sz="3800">
                <a:solidFill>
                  <a:schemeClr val="lt1"/>
                </a:solidFill>
                <a:latin typeface="Roboto"/>
                <a:ea typeface="Roboto"/>
                <a:cs typeface="Roboto"/>
                <a:sym typeface="Roboto"/>
              </a:defRPr>
            </a:lvl8pPr>
            <a:lvl9pPr lvl="8" rtl="0">
              <a:spcBef>
                <a:spcPts val="0"/>
              </a:spcBef>
              <a:spcAft>
                <a:spcPts val="0"/>
              </a:spcAft>
              <a:buClr>
                <a:schemeClr val="lt1"/>
              </a:buClr>
              <a:buSzPts val="3800"/>
              <a:buNone/>
              <a:defRPr sz="3800">
                <a:solidFill>
                  <a:schemeClr val="lt1"/>
                </a:solidFill>
                <a:latin typeface="Roboto"/>
                <a:ea typeface="Roboto"/>
                <a:cs typeface="Roboto"/>
                <a:sym typeface="Roboto"/>
              </a:defRPr>
            </a:lvl9pPr>
          </a:lstStyle>
          <a:p>
            <a:endParaRPr/>
          </a:p>
        </p:txBody>
      </p:sp>
      <p:sp>
        <p:nvSpPr>
          <p:cNvPr id="187" name="Google Shape;187;p26"/>
          <p:cNvSpPr txBox="1">
            <a:spLocks noGrp="1"/>
          </p:cNvSpPr>
          <p:nvPr>
            <p:ph type="body" idx="1"/>
          </p:nvPr>
        </p:nvSpPr>
        <p:spPr>
          <a:xfrm>
            <a:off x="539496" y="2235450"/>
            <a:ext cx="4611900" cy="24570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1pPr>
            <a:lvl2pPr marL="914400" lvl="1"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2pPr>
            <a:lvl3pPr marL="1371600" lvl="2"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3pPr>
            <a:lvl4pPr marL="1828800" lvl="3"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4pPr>
            <a:lvl5pPr marL="2286000" lvl="4"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5pPr>
            <a:lvl6pPr marL="2743200" lvl="5"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6pPr>
            <a:lvl7pPr marL="3200400" lvl="6"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7pPr>
            <a:lvl8pPr marL="3657600" lvl="7"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8pPr>
            <a:lvl9pPr marL="4114800" lvl="8"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9pPr>
          </a:lstStyle>
          <a:p>
            <a:endParaRPr/>
          </a:p>
        </p:txBody>
      </p:sp>
      <p:sp>
        <p:nvSpPr>
          <p:cNvPr id="188" name="Google Shape;188;p26"/>
          <p:cNvSpPr/>
          <p:nvPr/>
        </p:nvSpPr>
        <p:spPr>
          <a:xfrm>
            <a:off x="5423701" y="591528"/>
            <a:ext cx="3292500" cy="389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6"/>
          <p:cNvSpPr>
            <a:spLocks noGrp="1"/>
          </p:cNvSpPr>
          <p:nvPr>
            <p:ph type="pic" idx="2"/>
          </p:nvPr>
        </p:nvSpPr>
        <p:spPr>
          <a:xfrm>
            <a:off x="5255250" y="436350"/>
            <a:ext cx="3292500" cy="3893400"/>
          </a:xfrm>
          <a:prstGeom prst="rect">
            <a:avLst/>
          </a:prstGeom>
          <a:noFill/>
          <a:ln>
            <a:noFill/>
          </a:ln>
        </p:spPr>
      </p:sp>
      <p:sp>
        <p:nvSpPr>
          <p:cNvPr id="190" name="Google Shape;190;p26"/>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191" name="Google Shape;191;p26"/>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192" name="Google Shape;192;p26"/>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mage + Text Right Navy — Option Changemakers Cyan">
  <p:cSld name="CUSTOM_1_1_1_1_1_1_1_1_2_1_1_1_1_1_2">
    <p:bg>
      <p:bgPr>
        <a:solidFill>
          <a:schemeClr val="dk1"/>
        </a:solidFill>
        <a:effectLst/>
      </p:bgPr>
    </p:bg>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539496" y="436350"/>
            <a:ext cx="4611900" cy="1814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800"/>
              <a:buNone/>
              <a:defRPr sz="3800" b="1">
                <a:solidFill>
                  <a:schemeClr val="lt1"/>
                </a:solidFill>
              </a:defRPr>
            </a:lvl1pPr>
            <a:lvl2pPr lvl="1" rtl="0">
              <a:spcBef>
                <a:spcPts val="0"/>
              </a:spcBef>
              <a:spcAft>
                <a:spcPts val="0"/>
              </a:spcAft>
              <a:buClr>
                <a:schemeClr val="lt1"/>
              </a:buClr>
              <a:buSzPts val="3800"/>
              <a:buNone/>
              <a:defRPr sz="3800">
                <a:solidFill>
                  <a:schemeClr val="lt1"/>
                </a:solidFill>
                <a:latin typeface="Roboto"/>
                <a:ea typeface="Roboto"/>
                <a:cs typeface="Roboto"/>
                <a:sym typeface="Roboto"/>
              </a:defRPr>
            </a:lvl2pPr>
            <a:lvl3pPr lvl="2" rtl="0">
              <a:spcBef>
                <a:spcPts val="0"/>
              </a:spcBef>
              <a:spcAft>
                <a:spcPts val="0"/>
              </a:spcAft>
              <a:buClr>
                <a:schemeClr val="lt1"/>
              </a:buClr>
              <a:buSzPts val="3800"/>
              <a:buNone/>
              <a:defRPr sz="3800">
                <a:solidFill>
                  <a:schemeClr val="lt1"/>
                </a:solidFill>
                <a:latin typeface="Roboto"/>
                <a:ea typeface="Roboto"/>
                <a:cs typeface="Roboto"/>
                <a:sym typeface="Roboto"/>
              </a:defRPr>
            </a:lvl3pPr>
            <a:lvl4pPr lvl="3" rtl="0">
              <a:spcBef>
                <a:spcPts val="0"/>
              </a:spcBef>
              <a:spcAft>
                <a:spcPts val="0"/>
              </a:spcAft>
              <a:buClr>
                <a:schemeClr val="lt1"/>
              </a:buClr>
              <a:buSzPts val="3800"/>
              <a:buNone/>
              <a:defRPr sz="3800">
                <a:solidFill>
                  <a:schemeClr val="lt1"/>
                </a:solidFill>
                <a:latin typeface="Roboto"/>
                <a:ea typeface="Roboto"/>
                <a:cs typeface="Roboto"/>
                <a:sym typeface="Roboto"/>
              </a:defRPr>
            </a:lvl4pPr>
            <a:lvl5pPr lvl="4" rtl="0">
              <a:spcBef>
                <a:spcPts val="0"/>
              </a:spcBef>
              <a:spcAft>
                <a:spcPts val="0"/>
              </a:spcAft>
              <a:buClr>
                <a:schemeClr val="lt1"/>
              </a:buClr>
              <a:buSzPts val="3800"/>
              <a:buNone/>
              <a:defRPr sz="3800">
                <a:solidFill>
                  <a:schemeClr val="lt1"/>
                </a:solidFill>
                <a:latin typeface="Roboto"/>
                <a:ea typeface="Roboto"/>
                <a:cs typeface="Roboto"/>
                <a:sym typeface="Roboto"/>
              </a:defRPr>
            </a:lvl5pPr>
            <a:lvl6pPr lvl="5" rtl="0">
              <a:spcBef>
                <a:spcPts val="0"/>
              </a:spcBef>
              <a:spcAft>
                <a:spcPts val="0"/>
              </a:spcAft>
              <a:buClr>
                <a:schemeClr val="lt1"/>
              </a:buClr>
              <a:buSzPts val="3800"/>
              <a:buNone/>
              <a:defRPr sz="3800">
                <a:solidFill>
                  <a:schemeClr val="lt1"/>
                </a:solidFill>
                <a:latin typeface="Roboto"/>
                <a:ea typeface="Roboto"/>
                <a:cs typeface="Roboto"/>
                <a:sym typeface="Roboto"/>
              </a:defRPr>
            </a:lvl6pPr>
            <a:lvl7pPr lvl="6" rtl="0">
              <a:spcBef>
                <a:spcPts val="0"/>
              </a:spcBef>
              <a:spcAft>
                <a:spcPts val="0"/>
              </a:spcAft>
              <a:buClr>
                <a:schemeClr val="lt1"/>
              </a:buClr>
              <a:buSzPts val="3800"/>
              <a:buNone/>
              <a:defRPr sz="3800">
                <a:solidFill>
                  <a:schemeClr val="lt1"/>
                </a:solidFill>
                <a:latin typeface="Roboto"/>
                <a:ea typeface="Roboto"/>
                <a:cs typeface="Roboto"/>
                <a:sym typeface="Roboto"/>
              </a:defRPr>
            </a:lvl7pPr>
            <a:lvl8pPr lvl="7" rtl="0">
              <a:spcBef>
                <a:spcPts val="0"/>
              </a:spcBef>
              <a:spcAft>
                <a:spcPts val="0"/>
              </a:spcAft>
              <a:buClr>
                <a:schemeClr val="lt1"/>
              </a:buClr>
              <a:buSzPts val="3800"/>
              <a:buNone/>
              <a:defRPr sz="3800">
                <a:solidFill>
                  <a:schemeClr val="lt1"/>
                </a:solidFill>
                <a:latin typeface="Roboto"/>
                <a:ea typeface="Roboto"/>
                <a:cs typeface="Roboto"/>
                <a:sym typeface="Roboto"/>
              </a:defRPr>
            </a:lvl8pPr>
            <a:lvl9pPr lvl="8" rtl="0">
              <a:spcBef>
                <a:spcPts val="0"/>
              </a:spcBef>
              <a:spcAft>
                <a:spcPts val="0"/>
              </a:spcAft>
              <a:buClr>
                <a:schemeClr val="lt1"/>
              </a:buClr>
              <a:buSzPts val="3800"/>
              <a:buNone/>
              <a:defRPr sz="3800">
                <a:solidFill>
                  <a:schemeClr val="lt1"/>
                </a:solidFill>
                <a:latin typeface="Roboto"/>
                <a:ea typeface="Roboto"/>
                <a:cs typeface="Roboto"/>
                <a:sym typeface="Roboto"/>
              </a:defRPr>
            </a:lvl9pPr>
          </a:lstStyle>
          <a:p>
            <a:endParaRPr/>
          </a:p>
        </p:txBody>
      </p:sp>
      <p:sp>
        <p:nvSpPr>
          <p:cNvPr id="195" name="Google Shape;195;p27"/>
          <p:cNvSpPr txBox="1">
            <a:spLocks noGrp="1"/>
          </p:cNvSpPr>
          <p:nvPr>
            <p:ph type="body" idx="1"/>
          </p:nvPr>
        </p:nvSpPr>
        <p:spPr>
          <a:xfrm>
            <a:off x="539496" y="2235450"/>
            <a:ext cx="4611900" cy="24570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1pPr>
            <a:lvl2pPr marL="914400" lvl="1"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2pPr>
            <a:lvl3pPr marL="1371600" lvl="2"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3pPr>
            <a:lvl4pPr marL="1828800" lvl="3"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4pPr>
            <a:lvl5pPr marL="2286000" lvl="4"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5pPr>
            <a:lvl6pPr marL="2743200" lvl="5"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6pPr>
            <a:lvl7pPr marL="3200400" lvl="6"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7pPr>
            <a:lvl8pPr marL="3657600" lvl="7"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8pPr>
            <a:lvl9pPr marL="4114800" lvl="8"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9pPr>
          </a:lstStyle>
          <a:p>
            <a:endParaRPr/>
          </a:p>
        </p:txBody>
      </p:sp>
      <p:sp>
        <p:nvSpPr>
          <p:cNvPr id="196" name="Google Shape;196;p27"/>
          <p:cNvSpPr/>
          <p:nvPr/>
        </p:nvSpPr>
        <p:spPr>
          <a:xfrm>
            <a:off x="5423701" y="591528"/>
            <a:ext cx="3292500" cy="3893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7"/>
          <p:cNvSpPr>
            <a:spLocks noGrp="1"/>
          </p:cNvSpPr>
          <p:nvPr>
            <p:ph type="pic" idx="2"/>
          </p:nvPr>
        </p:nvSpPr>
        <p:spPr>
          <a:xfrm>
            <a:off x="5255250" y="436350"/>
            <a:ext cx="3292500" cy="3893400"/>
          </a:xfrm>
          <a:prstGeom prst="rect">
            <a:avLst/>
          </a:prstGeom>
          <a:noFill/>
          <a:ln>
            <a:noFill/>
          </a:ln>
        </p:spPr>
      </p:sp>
      <p:sp>
        <p:nvSpPr>
          <p:cNvPr id="198" name="Google Shape;198;p27"/>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199" name="Google Shape;199;p27"/>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200" name="Google Shape;200;p27"/>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lient-Specific Image + Text Left Navy — Option Impact Blue">
  <p:cSld name="CUSTOM_1_1_1_1_1_1_1_1_2_1_1">
    <p:bg>
      <p:bgPr>
        <a:solidFill>
          <a:schemeClr val="dk1"/>
        </a:solidFill>
        <a:effectLst/>
      </p:bgPr>
    </p:bg>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4229300" y="436350"/>
            <a:ext cx="4611900" cy="1362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800"/>
              <a:buNone/>
              <a:defRPr sz="3800" b="1">
                <a:solidFill>
                  <a:schemeClr val="lt1"/>
                </a:solidFill>
              </a:defRPr>
            </a:lvl1pPr>
            <a:lvl2pPr lvl="1" rtl="0">
              <a:spcBef>
                <a:spcPts val="0"/>
              </a:spcBef>
              <a:spcAft>
                <a:spcPts val="0"/>
              </a:spcAft>
              <a:buClr>
                <a:schemeClr val="lt1"/>
              </a:buClr>
              <a:buSzPts val="3800"/>
              <a:buNone/>
              <a:defRPr sz="3800">
                <a:solidFill>
                  <a:schemeClr val="lt1"/>
                </a:solidFill>
                <a:latin typeface="Roboto"/>
                <a:ea typeface="Roboto"/>
                <a:cs typeface="Roboto"/>
                <a:sym typeface="Roboto"/>
              </a:defRPr>
            </a:lvl2pPr>
            <a:lvl3pPr lvl="2" rtl="0">
              <a:spcBef>
                <a:spcPts val="0"/>
              </a:spcBef>
              <a:spcAft>
                <a:spcPts val="0"/>
              </a:spcAft>
              <a:buClr>
                <a:schemeClr val="lt1"/>
              </a:buClr>
              <a:buSzPts val="3800"/>
              <a:buNone/>
              <a:defRPr sz="3800">
                <a:solidFill>
                  <a:schemeClr val="lt1"/>
                </a:solidFill>
                <a:latin typeface="Roboto"/>
                <a:ea typeface="Roboto"/>
                <a:cs typeface="Roboto"/>
                <a:sym typeface="Roboto"/>
              </a:defRPr>
            </a:lvl3pPr>
            <a:lvl4pPr lvl="3" rtl="0">
              <a:spcBef>
                <a:spcPts val="0"/>
              </a:spcBef>
              <a:spcAft>
                <a:spcPts val="0"/>
              </a:spcAft>
              <a:buClr>
                <a:schemeClr val="lt1"/>
              </a:buClr>
              <a:buSzPts val="3800"/>
              <a:buNone/>
              <a:defRPr sz="3800">
                <a:solidFill>
                  <a:schemeClr val="lt1"/>
                </a:solidFill>
                <a:latin typeface="Roboto"/>
                <a:ea typeface="Roboto"/>
                <a:cs typeface="Roboto"/>
                <a:sym typeface="Roboto"/>
              </a:defRPr>
            </a:lvl4pPr>
            <a:lvl5pPr lvl="4" rtl="0">
              <a:spcBef>
                <a:spcPts val="0"/>
              </a:spcBef>
              <a:spcAft>
                <a:spcPts val="0"/>
              </a:spcAft>
              <a:buClr>
                <a:schemeClr val="lt1"/>
              </a:buClr>
              <a:buSzPts val="3800"/>
              <a:buNone/>
              <a:defRPr sz="3800">
                <a:solidFill>
                  <a:schemeClr val="lt1"/>
                </a:solidFill>
                <a:latin typeface="Roboto"/>
                <a:ea typeface="Roboto"/>
                <a:cs typeface="Roboto"/>
                <a:sym typeface="Roboto"/>
              </a:defRPr>
            </a:lvl5pPr>
            <a:lvl6pPr lvl="5" rtl="0">
              <a:spcBef>
                <a:spcPts val="0"/>
              </a:spcBef>
              <a:spcAft>
                <a:spcPts val="0"/>
              </a:spcAft>
              <a:buClr>
                <a:schemeClr val="lt1"/>
              </a:buClr>
              <a:buSzPts val="3800"/>
              <a:buNone/>
              <a:defRPr sz="3800">
                <a:solidFill>
                  <a:schemeClr val="lt1"/>
                </a:solidFill>
                <a:latin typeface="Roboto"/>
                <a:ea typeface="Roboto"/>
                <a:cs typeface="Roboto"/>
                <a:sym typeface="Roboto"/>
              </a:defRPr>
            </a:lvl6pPr>
            <a:lvl7pPr lvl="6" rtl="0">
              <a:spcBef>
                <a:spcPts val="0"/>
              </a:spcBef>
              <a:spcAft>
                <a:spcPts val="0"/>
              </a:spcAft>
              <a:buClr>
                <a:schemeClr val="lt1"/>
              </a:buClr>
              <a:buSzPts val="3800"/>
              <a:buNone/>
              <a:defRPr sz="3800">
                <a:solidFill>
                  <a:schemeClr val="lt1"/>
                </a:solidFill>
                <a:latin typeface="Roboto"/>
                <a:ea typeface="Roboto"/>
                <a:cs typeface="Roboto"/>
                <a:sym typeface="Roboto"/>
              </a:defRPr>
            </a:lvl7pPr>
            <a:lvl8pPr lvl="7" rtl="0">
              <a:spcBef>
                <a:spcPts val="0"/>
              </a:spcBef>
              <a:spcAft>
                <a:spcPts val="0"/>
              </a:spcAft>
              <a:buClr>
                <a:schemeClr val="lt1"/>
              </a:buClr>
              <a:buSzPts val="3800"/>
              <a:buNone/>
              <a:defRPr sz="3800">
                <a:solidFill>
                  <a:schemeClr val="lt1"/>
                </a:solidFill>
                <a:latin typeface="Roboto"/>
                <a:ea typeface="Roboto"/>
                <a:cs typeface="Roboto"/>
                <a:sym typeface="Roboto"/>
              </a:defRPr>
            </a:lvl8pPr>
            <a:lvl9pPr lvl="8" rtl="0">
              <a:spcBef>
                <a:spcPts val="0"/>
              </a:spcBef>
              <a:spcAft>
                <a:spcPts val="0"/>
              </a:spcAft>
              <a:buClr>
                <a:schemeClr val="lt1"/>
              </a:buClr>
              <a:buSzPts val="3800"/>
              <a:buNone/>
              <a:defRPr sz="3800">
                <a:solidFill>
                  <a:schemeClr val="lt1"/>
                </a:solidFill>
                <a:latin typeface="Roboto"/>
                <a:ea typeface="Roboto"/>
                <a:cs typeface="Roboto"/>
                <a:sym typeface="Roboto"/>
              </a:defRPr>
            </a:lvl9pPr>
          </a:lstStyle>
          <a:p>
            <a:endParaRPr/>
          </a:p>
        </p:txBody>
      </p:sp>
      <p:sp>
        <p:nvSpPr>
          <p:cNvPr id="203" name="Google Shape;203;p28"/>
          <p:cNvSpPr/>
          <p:nvPr/>
        </p:nvSpPr>
        <p:spPr>
          <a:xfrm>
            <a:off x="712976" y="591528"/>
            <a:ext cx="3292500" cy="389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a:spLocks noGrp="1"/>
          </p:cNvSpPr>
          <p:nvPr>
            <p:ph type="pic" idx="2"/>
          </p:nvPr>
        </p:nvSpPr>
        <p:spPr>
          <a:xfrm>
            <a:off x="544525" y="436350"/>
            <a:ext cx="3292500" cy="3893400"/>
          </a:xfrm>
          <a:prstGeom prst="rect">
            <a:avLst/>
          </a:prstGeom>
          <a:noFill/>
          <a:ln>
            <a:noFill/>
          </a:ln>
        </p:spPr>
      </p:sp>
      <p:pic>
        <p:nvPicPr>
          <p:cNvPr id="205" name="Google Shape;205;p28"/>
          <p:cNvPicPr preferRelativeResize="0"/>
          <p:nvPr/>
        </p:nvPicPr>
        <p:blipFill rotWithShape="1">
          <a:blip r:embed="rId2">
            <a:alphaModFix/>
          </a:blip>
          <a:srcRect r="59197"/>
          <a:stretch/>
        </p:blipFill>
        <p:spPr>
          <a:xfrm>
            <a:off x="4305501" y="4097568"/>
            <a:ext cx="389296" cy="383916"/>
          </a:xfrm>
          <a:prstGeom prst="rect">
            <a:avLst/>
          </a:prstGeom>
          <a:noFill/>
          <a:ln>
            <a:noFill/>
          </a:ln>
        </p:spPr>
      </p:pic>
      <p:sp>
        <p:nvSpPr>
          <p:cNvPr id="206" name="Google Shape;206;p28"/>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207" name="Google Shape;207;p28"/>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208" name="Google Shape;208;p28"/>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
        <p:nvSpPr>
          <p:cNvPr id="209" name="Google Shape;209;p28"/>
          <p:cNvSpPr txBox="1">
            <a:spLocks noGrp="1"/>
          </p:cNvSpPr>
          <p:nvPr>
            <p:ph type="body" idx="3"/>
          </p:nvPr>
        </p:nvSpPr>
        <p:spPr>
          <a:xfrm>
            <a:off x="4229300" y="1798650"/>
            <a:ext cx="4611900" cy="21864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1pPr>
            <a:lvl2pPr marL="914400" lvl="1"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2pPr>
            <a:lvl3pPr marL="1371600" lvl="2"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3pPr>
            <a:lvl4pPr marL="1828800" lvl="3"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4pPr>
            <a:lvl5pPr marL="2286000" lvl="4"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5pPr>
            <a:lvl6pPr marL="2743200" lvl="5"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6pPr>
            <a:lvl7pPr marL="3200400" lvl="6"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7pPr>
            <a:lvl8pPr marL="3657600" lvl="7"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8pPr>
            <a:lvl9pPr marL="4114800" lvl="8"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9pPr>
          </a:lstStyle>
          <a:p>
            <a:endParaRPr/>
          </a:p>
        </p:txBody>
      </p:sp>
      <p:sp>
        <p:nvSpPr>
          <p:cNvPr id="210" name="Google Shape;210;p28"/>
          <p:cNvSpPr>
            <a:spLocks noGrp="1"/>
          </p:cNvSpPr>
          <p:nvPr>
            <p:ph type="pic" idx="4"/>
          </p:nvPr>
        </p:nvSpPr>
        <p:spPr>
          <a:xfrm>
            <a:off x="5125100" y="4091325"/>
            <a:ext cx="393600" cy="3936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lient-Specific Image + Text Left Navy — Option Changemakers Cyan">
  <p:cSld name="CUSTOM_1_1_1_1_1_1_1_1_2_1_1_1_2_1">
    <p:bg>
      <p:bgPr>
        <a:solidFill>
          <a:schemeClr val="dk1"/>
        </a:solidFill>
        <a:effectLst/>
      </p:bgPr>
    </p:bg>
    <p:spTree>
      <p:nvGrpSpPr>
        <p:cNvPr id="1" name="Shape 211"/>
        <p:cNvGrpSpPr/>
        <p:nvPr/>
      </p:nvGrpSpPr>
      <p:grpSpPr>
        <a:xfrm>
          <a:off x="0" y="0"/>
          <a:ext cx="0" cy="0"/>
          <a:chOff x="0" y="0"/>
          <a:chExt cx="0" cy="0"/>
        </a:xfrm>
      </p:grpSpPr>
      <p:sp>
        <p:nvSpPr>
          <p:cNvPr id="212" name="Google Shape;212;p29"/>
          <p:cNvSpPr/>
          <p:nvPr/>
        </p:nvSpPr>
        <p:spPr>
          <a:xfrm>
            <a:off x="712976" y="591528"/>
            <a:ext cx="3292500" cy="3893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a:spLocks noGrp="1"/>
          </p:cNvSpPr>
          <p:nvPr>
            <p:ph type="pic" idx="2"/>
          </p:nvPr>
        </p:nvSpPr>
        <p:spPr>
          <a:xfrm>
            <a:off x="544525" y="436350"/>
            <a:ext cx="3292500" cy="3893400"/>
          </a:xfrm>
          <a:prstGeom prst="rect">
            <a:avLst/>
          </a:prstGeom>
          <a:noFill/>
          <a:ln>
            <a:noFill/>
          </a:ln>
        </p:spPr>
      </p:sp>
      <p:sp>
        <p:nvSpPr>
          <p:cNvPr id="214" name="Google Shape;214;p29"/>
          <p:cNvSpPr txBox="1">
            <a:spLocks noGrp="1"/>
          </p:cNvSpPr>
          <p:nvPr>
            <p:ph type="title"/>
          </p:nvPr>
        </p:nvSpPr>
        <p:spPr>
          <a:xfrm>
            <a:off x="4229300" y="436350"/>
            <a:ext cx="4611900" cy="1362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800"/>
              <a:buNone/>
              <a:defRPr sz="3800" b="1">
                <a:solidFill>
                  <a:schemeClr val="lt1"/>
                </a:solidFill>
              </a:defRPr>
            </a:lvl1pPr>
            <a:lvl2pPr lvl="1" rtl="0">
              <a:spcBef>
                <a:spcPts val="0"/>
              </a:spcBef>
              <a:spcAft>
                <a:spcPts val="0"/>
              </a:spcAft>
              <a:buClr>
                <a:schemeClr val="lt1"/>
              </a:buClr>
              <a:buSzPts val="3800"/>
              <a:buNone/>
              <a:defRPr sz="3800">
                <a:solidFill>
                  <a:schemeClr val="lt1"/>
                </a:solidFill>
                <a:latin typeface="Roboto"/>
                <a:ea typeface="Roboto"/>
                <a:cs typeface="Roboto"/>
                <a:sym typeface="Roboto"/>
              </a:defRPr>
            </a:lvl2pPr>
            <a:lvl3pPr lvl="2" rtl="0">
              <a:spcBef>
                <a:spcPts val="0"/>
              </a:spcBef>
              <a:spcAft>
                <a:spcPts val="0"/>
              </a:spcAft>
              <a:buClr>
                <a:schemeClr val="lt1"/>
              </a:buClr>
              <a:buSzPts val="3800"/>
              <a:buNone/>
              <a:defRPr sz="3800">
                <a:solidFill>
                  <a:schemeClr val="lt1"/>
                </a:solidFill>
                <a:latin typeface="Roboto"/>
                <a:ea typeface="Roboto"/>
                <a:cs typeface="Roboto"/>
                <a:sym typeface="Roboto"/>
              </a:defRPr>
            </a:lvl3pPr>
            <a:lvl4pPr lvl="3" rtl="0">
              <a:spcBef>
                <a:spcPts val="0"/>
              </a:spcBef>
              <a:spcAft>
                <a:spcPts val="0"/>
              </a:spcAft>
              <a:buClr>
                <a:schemeClr val="lt1"/>
              </a:buClr>
              <a:buSzPts val="3800"/>
              <a:buNone/>
              <a:defRPr sz="3800">
                <a:solidFill>
                  <a:schemeClr val="lt1"/>
                </a:solidFill>
                <a:latin typeface="Roboto"/>
                <a:ea typeface="Roboto"/>
                <a:cs typeface="Roboto"/>
                <a:sym typeface="Roboto"/>
              </a:defRPr>
            </a:lvl4pPr>
            <a:lvl5pPr lvl="4" rtl="0">
              <a:spcBef>
                <a:spcPts val="0"/>
              </a:spcBef>
              <a:spcAft>
                <a:spcPts val="0"/>
              </a:spcAft>
              <a:buClr>
                <a:schemeClr val="lt1"/>
              </a:buClr>
              <a:buSzPts val="3800"/>
              <a:buNone/>
              <a:defRPr sz="3800">
                <a:solidFill>
                  <a:schemeClr val="lt1"/>
                </a:solidFill>
                <a:latin typeface="Roboto"/>
                <a:ea typeface="Roboto"/>
                <a:cs typeface="Roboto"/>
                <a:sym typeface="Roboto"/>
              </a:defRPr>
            </a:lvl5pPr>
            <a:lvl6pPr lvl="5" rtl="0">
              <a:spcBef>
                <a:spcPts val="0"/>
              </a:spcBef>
              <a:spcAft>
                <a:spcPts val="0"/>
              </a:spcAft>
              <a:buClr>
                <a:schemeClr val="lt1"/>
              </a:buClr>
              <a:buSzPts val="3800"/>
              <a:buNone/>
              <a:defRPr sz="3800">
                <a:solidFill>
                  <a:schemeClr val="lt1"/>
                </a:solidFill>
                <a:latin typeface="Roboto"/>
                <a:ea typeface="Roboto"/>
                <a:cs typeface="Roboto"/>
                <a:sym typeface="Roboto"/>
              </a:defRPr>
            </a:lvl6pPr>
            <a:lvl7pPr lvl="6" rtl="0">
              <a:spcBef>
                <a:spcPts val="0"/>
              </a:spcBef>
              <a:spcAft>
                <a:spcPts val="0"/>
              </a:spcAft>
              <a:buClr>
                <a:schemeClr val="lt1"/>
              </a:buClr>
              <a:buSzPts val="3800"/>
              <a:buNone/>
              <a:defRPr sz="3800">
                <a:solidFill>
                  <a:schemeClr val="lt1"/>
                </a:solidFill>
                <a:latin typeface="Roboto"/>
                <a:ea typeface="Roboto"/>
                <a:cs typeface="Roboto"/>
                <a:sym typeface="Roboto"/>
              </a:defRPr>
            </a:lvl7pPr>
            <a:lvl8pPr lvl="7" rtl="0">
              <a:spcBef>
                <a:spcPts val="0"/>
              </a:spcBef>
              <a:spcAft>
                <a:spcPts val="0"/>
              </a:spcAft>
              <a:buClr>
                <a:schemeClr val="lt1"/>
              </a:buClr>
              <a:buSzPts val="3800"/>
              <a:buNone/>
              <a:defRPr sz="3800">
                <a:solidFill>
                  <a:schemeClr val="lt1"/>
                </a:solidFill>
                <a:latin typeface="Roboto"/>
                <a:ea typeface="Roboto"/>
                <a:cs typeface="Roboto"/>
                <a:sym typeface="Roboto"/>
              </a:defRPr>
            </a:lvl8pPr>
            <a:lvl9pPr lvl="8" rtl="0">
              <a:spcBef>
                <a:spcPts val="0"/>
              </a:spcBef>
              <a:spcAft>
                <a:spcPts val="0"/>
              </a:spcAft>
              <a:buClr>
                <a:schemeClr val="lt1"/>
              </a:buClr>
              <a:buSzPts val="3800"/>
              <a:buNone/>
              <a:defRPr sz="3800">
                <a:solidFill>
                  <a:schemeClr val="lt1"/>
                </a:solidFill>
                <a:latin typeface="Roboto"/>
                <a:ea typeface="Roboto"/>
                <a:cs typeface="Roboto"/>
                <a:sym typeface="Roboto"/>
              </a:defRPr>
            </a:lvl9pPr>
          </a:lstStyle>
          <a:p>
            <a:endParaRPr/>
          </a:p>
        </p:txBody>
      </p:sp>
      <p:pic>
        <p:nvPicPr>
          <p:cNvPr id="215" name="Google Shape;215;p29"/>
          <p:cNvPicPr preferRelativeResize="0"/>
          <p:nvPr/>
        </p:nvPicPr>
        <p:blipFill rotWithShape="1">
          <a:blip r:embed="rId2">
            <a:alphaModFix/>
          </a:blip>
          <a:srcRect r="59197"/>
          <a:stretch/>
        </p:blipFill>
        <p:spPr>
          <a:xfrm>
            <a:off x="4305501" y="4097568"/>
            <a:ext cx="389296" cy="383916"/>
          </a:xfrm>
          <a:prstGeom prst="rect">
            <a:avLst/>
          </a:prstGeom>
          <a:noFill/>
          <a:ln>
            <a:noFill/>
          </a:ln>
        </p:spPr>
      </p:pic>
      <p:sp>
        <p:nvSpPr>
          <p:cNvPr id="216" name="Google Shape;216;p29"/>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217" name="Google Shape;217;p29"/>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218" name="Google Shape;218;p29"/>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
        <p:nvSpPr>
          <p:cNvPr id="219" name="Google Shape;219;p29"/>
          <p:cNvSpPr txBox="1">
            <a:spLocks noGrp="1"/>
          </p:cNvSpPr>
          <p:nvPr>
            <p:ph type="body" idx="3"/>
          </p:nvPr>
        </p:nvSpPr>
        <p:spPr>
          <a:xfrm>
            <a:off x="4229300" y="1798650"/>
            <a:ext cx="4611900" cy="21864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1pPr>
            <a:lvl2pPr marL="914400" lvl="1"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2pPr>
            <a:lvl3pPr marL="1371600" lvl="2"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3pPr>
            <a:lvl4pPr marL="1828800" lvl="3"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4pPr>
            <a:lvl5pPr marL="2286000" lvl="4"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5pPr>
            <a:lvl6pPr marL="2743200" lvl="5"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6pPr>
            <a:lvl7pPr marL="3200400" lvl="6"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7pPr>
            <a:lvl8pPr marL="3657600" lvl="7"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8pPr>
            <a:lvl9pPr marL="4114800" lvl="8"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9pPr>
          </a:lstStyle>
          <a:p>
            <a:endParaRPr/>
          </a:p>
        </p:txBody>
      </p:sp>
      <p:sp>
        <p:nvSpPr>
          <p:cNvPr id="220" name="Google Shape;220;p29"/>
          <p:cNvSpPr>
            <a:spLocks noGrp="1"/>
          </p:cNvSpPr>
          <p:nvPr>
            <p:ph type="pic" idx="4"/>
          </p:nvPr>
        </p:nvSpPr>
        <p:spPr>
          <a:xfrm>
            <a:off x="5125100" y="4091325"/>
            <a:ext cx="393600" cy="3936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lient-Specific Image + Text Right Navy — Option Impact Blue">
  <p:cSld name="CUSTOM_1_1_1_1_1_1_1_1_2_1_1_1_1_2_1">
    <p:bg>
      <p:bgPr>
        <a:solidFill>
          <a:schemeClr val="dk1"/>
        </a:solidFill>
        <a:effectLst/>
      </p:bgPr>
    </p:bg>
    <p:spTree>
      <p:nvGrpSpPr>
        <p:cNvPr id="1" name="Shape 221"/>
        <p:cNvGrpSpPr/>
        <p:nvPr/>
      </p:nvGrpSpPr>
      <p:grpSpPr>
        <a:xfrm>
          <a:off x="0" y="0"/>
          <a:ext cx="0" cy="0"/>
          <a:chOff x="0" y="0"/>
          <a:chExt cx="0" cy="0"/>
        </a:xfrm>
      </p:grpSpPr>
      <p:sp>
        <p:nvSpPr>
          <p:cNvPr id="222" name="Google Shape;222;p30"/>
          <p:cNvSpPr/>
          <p:nvPr/>
        </p:nvSpPr>
        <p:spPr>
          <a:xfrm>
            <a:off x="5423701" y="591528"/>
            <a:ext cx="3292500" cy="389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0"/>
          <p:cNvSpPr>
            <a:spLocks noGrp="1"/>
          </p:cNvSpPr>
          <p:nvPr>
            <p:ph type="pic" idx="2"/>
          </p:nvPr>
        </p:nvSpPr>
        <p:spPr>
          <a:xfrm>
            <a:off x="5255250" y="436350"/>
            <a:ext cx="3292500" cy="3893400"/>
          </a:xfrm>
          <a:prstGeom prst="rect">
            <a:avLst/>
          </a:prstGeom>
          <a:noFill/>
          <a:ln>
            <a:noFill/>
          </a:ln>
        </p:spPr>
      </p:sp>
      <p:sp>
        <p:nvSpPr>
          <p:cNvPr id="224" name="Google Shape;224;p30"/>
          <p:cNvSpPr txBox="1">
            <a:spLocks noGrp="1"/>
          </p:cNvSpPr>
          <p:nvPr>
            <p:ph type="title"/>
          </p:nvPr>
        </p:nvSpPr>
        <p:spPr>
          <a:xfrm>
            <a:off x="539500" y="436350"/>
            <a:ext cx="4611900" cy="1362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800"/>
              <a:buNone/>
              <a:defRPr sz="3800" b="1">
                <a:solidFill>
                  <a:schemeClr val="lt1"/>
                </a:solidFill>
              </a:defRPr>
            </a:lvl1pPr>
            <a:lvl2pPr lvl="1" rtl="0">
              <a:spcBef>
                <a:spcPts val="0"/>
              </a:spcBef>
              <a:spcAft>
                <a:spcPts val="0"/>
              </a:spcAft>
              <a:buClr>
                <a:schemeClr val="lt1"/>
              </a:buClr>
              <a:buSzPts val="3800"/>
              <a:buNone/>
              <a:defRPr sz="3800">
                <a:solidFill>
                  <a:schemeClr val="lt1"/>
                </a:solidFill>
                <a:latin typeface="Roboto"/>
                <a:ea typeface="Roboto"/>
                <a:cs typeface="Roboto"/>
                <a:sym typeface="Roboto"/>
              </a:defRPr>
            </a:lvl2pPr>
            <a:lvl3pPr lvl="2" rtl="0">
              <a:spcBef>
                <a:spcPts val="0"/>
              </a:spcBef>
              <a:spcAft>
                <a:spcPts val="0"/>
              </a:spcAft>
              <a:buClr>
                <a:schemeClr val="lt1"/>
              </a:buClr>
              <a:buSzPts val="3800"/>
              <a:buNone/>
              <a:defRPr sz="3800">
                <a:solidFill>
                  <a:schemeClr val="lt1"/>
                </a:solidFill>
                <a:latin typeface="Roboto"/>
                <a:ea typeface="Roboto"/>
                <a:cs typeface="Roboto"/>
                <a:sym typeface="Roboto"/>
              </a:defRPr>
            </a:lvl3pPr>
            <a:lvl4pPr lvl="3" rtl="0">
              <a:spcBef>
                <a:spcPts val="0"/>
              </a:spcBef>
              <a:spcAft>
                <a:spcPts val="0"/>
              </a:spcAft>
              <a:buClr>
                <a:schemeClr val="lt1"/>
              </a:buClr>
              <a:buSzPts val="3800"/>
              <a:buNone/>
              <a:defRPr sz="3800">
                <a:solidFill>
                  <a:schemeClr val="lt1"/>
                </a:solidFill>
                <a:latin typeface="Roboto"/>
                <a:ea typeface="Roboto"/>
                <a:cs typeface="Roboto"/>
                <a:sym typeface="Roboto"/>
              </a:defRPr>
            </a:lvl4pPr>
            <a:lvl5pPr lvl="4" rtl="0">
              <a:spcBef>
                <a:spcPts val="0"/>
              </a:spcBef>
              <a:spcAft>
                <a:spcPts val="0"/>
              </a:spcAft>
              <a:buClr>
                <a:schemeClr val="lt1"/>
              </a:buClr>
              <a:buSzPts val="3800"/>
              <a:buNone/>
              <a:defRPr sz="3800">
                <a:solidFill>
                  <a:schemeClr val="lt1"/>
                </a:solidFill>
                <a:latin typeface="Roboto"/>
                <a:ea typeface="Roboto"/>
                <a:cs typeface="Roboto"/>
                <a:sym typeface="Roboto"/>
              </a:defRPr>
            </a:lvl5pPr>
            <a:lvl6pPr lvl="5" rtl="0">
              <a:spcBef>
                <a:spcPts val="0"/>
              </a:spcBef>
              <a:spcAft>
                <a:spcPts val="0"/>
              </a:spcAft>
              <a:buClr>
                <a:schemeClr val="lt1"/>
              </a:buClr>
              <a:buSzPts val="3800"/>
              <a:buNone/>
              <a:defRPr sz="3800">
                <a:solidFill>
                  <a:schemeClr val="lt1"/>
                </a:solidFill>
                <a:latin typeface="Roboto"/>
                <a:ea typeface="Roboto"/>
                <a:cs typeface="Roboto"/>
                <a:sym typeface="Roboto"/>
              </a:defRPr>
            </a:lvl6pPr>
            <a:lvl7pPr lvl="6" rtl="0">
              <a:spcBef>
                <a:spcPts val="0"/>
              </a:spcBef>
              <a:spcAft>
                <a:spcPts val="0"/>
              </a:spcAft>
              <a:buClr>
                <a:schemeClr val="lt1"/>
              </a:buClr>
              <a:buSzPts val="3800"/>
              <a:buNone/>
              <a:defRPr sz="3800">
                <a:solidFill>
                  <a:schemeClr val="lt1"/>
                </a:solidFill>
                <a:latin typeface="Roboto"/>
                <a:ea typeface="Roboto"/>
                <a:cs typeface="Roboto"/>
                <a:sym typeface="Roboto"/>
              </a:defRPr>
            </a:lvl7pPr>
            <a:lvl8pPr lvl="7" rtl="0">
              <a:spcBef>
                <a:spcPts val="0"/>
              </a:spcBef>
              <a:spcAft>
                <a:spcPts val="0"/>
              </a:spcAft>
              <a:buClr>
                <a:schemeClr val="lt1"/>
              </a:buClr>
              <a:buSzPts val="3800"/>
              <a:buNone/>
              <a:defRPr sz="3800">
                <a:solidFill>
                  <a:schemeClr val="lt1"/>
                </a:solidFill>
                <a:latin typeface="Roboto"/>
                <a:ea typeface="Roboto"/>
                <a:cs typeface="Roboto"/>
                <a:sym typeface="Roboto"/>
              </a:defRPr>
            </a:lvl8pPr>
            <a:lvl9pPr lvl="8" rtl="0">
              <a:spcBef>
                <a:spcPts val="0"/>
              </a:spcBef>
              <a:spcAft>
                <a:spcPts val="0"/>
              </a:spcAft>
              <a:buClr>
                <a:schemeClr val="lt1"/>
              </a:buClr>
              <a:buSzPts val="3800"/>
              <a:buNone/>
              <a:defRPr sz="3800">
                <a:solidFill>
                  <a:schemeClr val="lt1"/>
                </a:solidFill>
                <a:latin typeface="Roboto"/>
                <a:ea typeface="Roboto"/>
                <a:cs typeface="Roboto"/>
                <a:sym typeface="Roboto"/>
              </a:defRPr>
            </a:lvl9pPr>
          </a:lstStyle>
          <a:p>
            <a:endParaRPr/>
          </a:p>
        </p:txBody>
      </p:sp>
      <p:pic>
        <p:nvPicPr>
          <p:cNvPr id="225" name="Google Shape;225;p30"/>
          <p:cNvPicPr preferRelativeResize="0"/>
          <p:nvPr/>
        </p:nvPicPr>
        <p:blipFill rotWithShape="1">
          <a:blip r:embed="rId2">
            <a:alphaModFix/>
          </a:blip>
          <a:srcRect r="59197"/>
          <a:stretch/>
        </p:blipFill>
        <p:spPr>
          <a:xfrm>
            <a:off x="615701" y="4097568"/>
            <a:ext cx="389296" cy="383916"/>
          </a:xfrm>
          <a:prstGeom prst="rect">
            <a:avLst/>
          </a:prstGeom>
          <a:noFill/>
          <a:ln>
            <a:noFill/>
          </a:ln>
        </p:spPr>
      </p:pic>
      <p:sp>
        <p:nvSpPr>
          <p:cNvPr id="226" name="Google Shape;226;p30"/>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227" name="Google Shape;227;p30"/>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228" name="Google Shape;228;p30"/>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
        <p:nvSpPr>
          <p:cNvPr id="229" name="Google Shape;229;p30"/>
          <p:cNvSpPr txBox="1">
            <a:spLocks noGrp="1"/>
          </p:cNvSpPr>
          <p:nvPr>
            <p:ph type="body" idx="3"/>
          </p:nvPr>
        </p:nvSpPr>
        <p:spPr>
          <a:xfrm>
            <a:off x="539496" y="1801368"/>
            <a:ext cx="4608600" cy="21867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1pPr>
            <a:lvl2pPr marL="914400" lvl="1"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2pPr>
            <a:lvl3pPr marL="1371600" lvl="2"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3pPr>
            <a:lvl4pPr marL="1828800" lvl="3"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4pPr>
            <a:lvl5pPr marL="2286000" lvl="4"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5pPr>
            <a:lvl6pPr marL="2743200" lvl="5"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6pPr>
            <a:lvl7pPr marL="3200400" lvl="6"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7pPr>
            <a:lvl8pPr marL="3657600" lvl="7"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8pPr>
            <a:lvl9pPr marL="4114800" lvl="8"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9pPr>
          </a:lstStyle>
          <a:p>
            <a:endParaRPr/>
          </a:p>
        </p:txBody>
      </p:sp>
      <p:sp>
        <p:nvSpPr>
          <p:cNvPr id="230" name="Google Shape;230;p30"/>
          <p:cNvSpPr>
            <a:spLocks noGrp="1"/>
          </p:cNvSpPr>
          <p:nvPr>
            <p:ph type="pic" idx="4"/>
          </p:nvPr>
        </p:nvSpPr>
        <p:spPr>
          <a:xfrm>
            <a:off x="1433418" y="4091325"/>
            <a:ext cx="393600" cy="3936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ient-Specific Title Slide — Option White">
  <p:cSld name="TITLE_1_1">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ctrTitle"/>
          </p:nvPr>
        </p:nvSpPr>
        <p:spPr>
          <a:xfrm>
            <a:off x="264375" y="3029060"/>
            <a:ext cx="8520600" cy="1511700"/>
          </a:xfrm>
          <a:prstGeom prst="rect">
            <a:avLst/>
          </a:prstGeom>
        </p:spPr>
        <p:txBody>
          <a:bodyPr spcFirstLastPara="1" wrap="square" lIns="91425" tIns="91425" rIns="91425" bIns="91425" anchor="b" anchorCtr="0">
            <a:normAutofit/>
          </a:bodyPr>
          <a:lstStyle>
            <a:lvl1pPr lvl="0" rtl="0">
              <a:lnSpc>
                <a:spcPct val="80000"/>
              </a:lnSpc>
              <a:spcBef>
                <a:spcPts val="0"/>
              </a:spcBef>
              <a:spcAft>
                <a:spcPts val="0"/>
              </a:spcAft>
              <a:buSzPts val="3000"/>
              <a:buNone/>
              <a:defRPr sz="3000" b="1"/>
            </a:lvl1pPr>
            <a:lvl2pPr lvl="1" rtl="0">
              <a:lnSpc>
                <a:spcPct val="80000"/>
              </a:lnSpc>
              <a:spcBef>
                <a:spcPts val="0"/>
              </a:spcBef>
              <a:spcAft>
                <a:spcPts val="0"/>
              </a:spcAft>
              <a:buSzPts val="3000"/>
              <a:buNone/>
              <a:defRPr sz="3000" b="1"/>
            </a:lvl2pPr>
            <a:lvl3pPr lvl="2" rtl="0">
              <a:lnSpc>
                <a:spcPct val="80000"/>
              </a:lnSpc>
              <a:spcBef>
                <a:spcPts val="0"/>
              </a:spcBef>
              <a:spcAft>
                <a:spcPts val="0"/>
              </a:spcAft>
              <a:buSzPts val="3000"/>
              <a:buNone/>
              <a:defRPr sz="3000" b="1"/>
            </a:lvl3pPr>
            <a:lvl4pPr lvl="3" rtl="0">
              <a:lnSpc>
                <a:spcPct val="80000"/>
              </a:lnSpc>
              <a:spcBef>
                <a:spcPts val="0"/>
              </a:spcBef>
              <a:spcAft>
                <a:spcPts val="0"/>
              </a:spcAft>
              <a:buSzPts val="3000"/>
              <a:buNone/>
              <a:defRPr sz="3000" b="1"/>
            </a:lvl4pPr>
            <a:lvl5pPr lvl="4" rtl="0">
              <a:lnSpc>
                <a:spcPct val="80000"/>
              </a:lnSpc>
              <a:spcBef>
                <a:spcPts val="0"/>
              </a:spcBef>
              <a:spcAft>
                <a:spcPts val="0"/>
              </a:spcAft>
              <a:buSzPts val="3000"/>
              <a:buNone/>
              <a:defRPr sz="3000" b="1"/>
            </a:lvl5pPr>
            <a:lvl6pPr lvl="5" rtl="0">
              <a:lnSpc>
                <a:spcPct val="80000"/>
              </a:lnSpc>
              <a:spcBef>
                <a:spcPts val="0"/>
              </a:spcBef>
              <a:spcAft>
                <a:spcPts val="0"/>
              </a:spcAft>
              <a:buSzPts val="3000"/>
              <a:buNone/>
              <a:defRPr sz="3000" b="1"/>
            </a:lvl6pPr>
            <a:lvl7pPr lvl="6" rtl="0">
              <a:lnSpc>
                <a:spcPct val="80000"/>
              </a:lnSpc>
              <a:spcBef>
                <a:spcPts val="0"/>
              </a:spcBef>
              <a:spcAft>
                <a:spcPts val="0"/>
              </a:spcAft>
              <a:buSzPts val="3000"/>
              <a:buNone/>
              <a:defRPr sz="3000" b="1"/>
            </a:lvl7pPr>
            <a:lvl8pPr lvl="7" rtl="0">
              <a:lnSpc>
                <a:spcPct val="80000"/>
              </a:lnSpc>
              <a:spcBef>
                <a:spcPts val="0"/>
              </a:spcBef>
              <a:spcAft>
                <a:spcPts val="0"/>
              </a:spcAft>
              <a:buSzPts val="3000"/>
              <a:buNone/>
              <a:defRPr sz="3000" b="1"/>
            </a:lvl8pPr>
            <a:lvl9pPr lvl="8" rtl="0">
              <a:lnSpc>
                <a:spcPct val="80000"/>
              </a:lnSpc>
              <a:spcBef>
                <a:spcPts val="0"/>
              </a:spcBef>
              <a:spcAft>
                <a:spcPts val="0"/>
              </a:spcAft>
              <a:buSzPts val="3000"/>
              <a:buNone/>
              <a:defRPr sz="3000" b="1"/>
            </a:lvl9pPr>
          </a:lstStyle>
          <a:p>
            <a:endParaRPr/>
          </a:p>
        </p:txBody>
      </p:sp>
      <p:sp>
        <p:nvSpPr>
          <p:cNvPr id="23" name="Google Shape;23;p4"/>
          <p:cNvSpPr txBox="1">
            <a:spLocks noGrp="1"/>
          </p:cNvSpPr>
          <p:nvPr>
            <p:ph type="subTitle" idx="1"/>
          </p:nvPr>
        </p:nvSpPr>
        <p:spPr>
          <a:xfrm>
            <a:off x="283302" y="4433343"/>
            <a:ext cx="6484800" cy="6603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1000"/>
              <a:buFont typeface="Poppins"/>
              <a:buNone/>
              <a:defRPr sz="1000">
                <a:latin typeface="Poppins"/>
                <a:ea typeface="Poppins"/>
                <a:cs typeface="Poppins"/>
                <a:sym typeface="Poppins"/>
              </a:defRPr>
            </a:lvl1pPr>
            <a:lvl2pPr lvl="1" rtl="0">
              <a:lnSpc>
                <a:spcPct val="115000"/>
              </a:lnSpc>
              <a:spcBef>
                <a:spcPts val="0"/>
              </a:spcBef>
              <a:spcAft>
                <a:spcPts val="0"/>
              </a:spcAft>
              <a:buSzPts val="1000"/>
              <a:buFont typeface="Poppins"/>
              <a:buNone/>
              <a:defRPr sz="1000">
                <a:latin typeface="Poppins"/>
                <a:ea typeface="Poppins"/>
                <a:cs typeface="Poppins"/>
                <a:sym typeface="Poppins"/>
              </a:defRPr>
            </a:lvl2pPr>
            <a:lvl3pPr lvl="2" rtl="0">
              <a:lnSpc>
                <a:spcPct val="115000"/>
              </a:lnSpc>
              <a:spcBef>
                <a:spcPts val="0"/>
              </a:spcBef>
              <a:spcAft>
                <a:spcPts val="0"/>
              </a:spcAft>
              <a:buSzPts val="1000"/>
              <a:buFont typeface="Poppins"/>
              <a:buNone/>
              <a:defRPr sz="1000">
                <a:latin typeface="Poppins"/>
                <a:ea typeface="Poppins"/>
                <a:cs typeface="Poppins"/>
                <a:sym typeface="Poppins"/>
              </a:defRPr>
            </a:lvl3pPr>
            <a:lvl4pPr lvl="3" rtl="0">
              <a:lnSpc>
                <a:spcPct val="115000"/>
              </a:lnSpc>
              <a:spcBef>
                <a:spcPts val="0"/>
              </a:spcBef>
              <a:spcAft>
                <a:spcPts val="0"/>
              </a:spcAft>
              <a:buSzPts val="1000"/>
              <a:buFont typeface="Poppins"/>
              <a:buNone/>
              <a:defRPr sz="1000">
                <a:latin typeface="Poppins"/>
                <a:ea typeface="Poppins"/>
                <a:cs typeface="Poppins"/>
                <a:sym typeface="Poppins"/>
              </a:defRPr>
            </a:lvl4pPr>
            <a:lvl5pPr lvl="4" rtl="0">
              <a:lnSpc>
                <a:spcPct val="115000"/>
              </a:lnSpc>
              <a:spcBef>
                <a:spcPts val="0"/>
              </a:spcBef>
              <a:spcAft>
                <a:spcPts val="0"/>
              </a:spcAft>
              <a:buSzPts val="1000"/>
              <a:buFont typeface="Poppins"/>
              <a:buNone/>
              <a:defRPr sz="1000">
                <a:latin typeface="Poppins"/>
                <a:ea typeface="Poppins"/>
                <a:cs typeface="Poppins"/>
                <a:sym typeface="Poppins"/>
              </a:defRPr>
            </a:lvl5pPr>
            <a:lvl6pPr lvl="5" rtl="0">
              <a:lnSpc>
                <a:spcPct val="115000"/>
              </a:lnSpc>
              <a:spcBef>
                <a:spcPts val="0"/>
              </a:spcBef>
              <a:spcAft>
                <a:spcPts val="0"/>
              </a:spcAft>
              <a:buSzPts val="1000"/>
              <a:buFont typeface="Poppins"/>
              <a:buNone/>
              <a:defRPr sz="1000">
                <a:latin typeface="Poppins"/>
                <a:ea typeface="Poppins"/>
                <a:cs typeface="Poppins"/>
                <a:sym typeface="Poppins"/>
              </a:defRPr>
            </a:lvl6pPr>
            <a:lvl7pPr lvl="6" rtl="0">
              <a:lnSpc>
                <a:spcPct val="115000"/>
              </a:lnSpc>
              <a:spcBef>
                <a:spcPts val="0"/>
              </a:spcBef>
              <a:spcAft>
                <a:spcPts val="0"/>
              </a:spcAft>
              <a:buSzPts val="1000"/>
              <a:buFont typeface="Poppins"/>
              <a:buNone/>
              <a:defRPr sz="1000">
                <a:latin typeface="Poppins"/>
                <a:ea typeface="Poppins"/>
                <a:cs typeface="Poppins"/>
                <a:sym typeface="Poppins"/>
              </a:defRPr>
            </a:lvl7pPr>
            <a:lvl8pPr lvl="7" rtl="0">
              <a:lnSpc>
                <a:spcPct val="115000"/>
              </a:lnSpc>
              <a:spcBef>
                <a:spcPts val="0"/>
              </a:spcBef>
              <a:spcAft>
                <a:spcPts val="0"/>
              </a:spcAft>
              <a:buSzPts val="1000"/>
              <a:buFont typeface="Poppins"/>
              <a:buNone/>
              <a:defRPr sz="1000">
                <a:latin typeface="Poppins"/>
                <a:ea typeface="Poppins"/>
                <a:cs typeface="Poppins"/>
                <a:sym typeface="Poppins"/>
              </a:defRPr>
            </a:lvl8pPr>
            <a:lvl9pPr lvl="8" rtl="0">
              <a:lnSpc>
                <a:spcPct val="115000"/>
              </a:lnSpc>
              <a:spcBef>
                <a:spcPts val="0"/>
              </a:spcBef>
              <a:spcAft>
                <a:spcPts val="0"/>
              </a:spcAft>
              <a:buSzPts val="1000"/>
              <a:buFont typeface="Poppins"/>
              <a:buNone/>
              <a:defRPr sz="1000">
                <a:latin typeface="Poppins"/>
                <a:ea typeface="Poppins"/>
                <a:cs typeface="Poppins"/>
                <a:sym typeface="Poppins"/>
              </a:defRPr>
            </a:lvl9pPr>
          </a:lstStyle>
          <a:p>
            <a:endParaRPr/>
          </a:p>
        </p:txBody>
      </p:sp>
      <p:sp>
        <p:nvSpPr>
          <p:cNvPr id="24" name="Google Shape;24;p4"/>
          <p:cNvSpPr>
            <a:spLocks noGrp="1"/>
          </p:cNvSpPr>
          <p:nvPr>
            <p:ph type="pic" idx="2"/>
          </p:nvPr>
        </p:nvSpPr>
        <p:spPr>
          <a:xfrm>
            <a:off x="0" y="0"/>
            <a:ext cx="9144000" cy="2743200"/>
          </a:xfrm>
          <a:prstGeom prst="rect">
            <a:avLst/>
          </a:prstGeom>
          <a:noFill/>
          <a:ln>
            <a:noFill/>
          </a:ln>
        </p:spPr>
      </p:sp>
      <p:cxnSp>
        <p:nvCxnSpPr>
          <p:cNvPr id="25" name="Google Shape;25;p4"/>
          <p:cNvCxnSpPr/>
          <p:nvPr/>
        </p:nvCxnSpPr>
        <p:spPr>
          <a:xfrm>
            <a:off x="0" y="2820273"/>
            <a:ext cx="3596400" cy="0"/>
          </a:xfrm>
          <a:prstGeom prst="straightConnector1">
            <a:avLst/>
          </a:prstGeom>
          <a:noFill/>
          <a:ln w="152400" cap="flat" cmpd="sng">
            <a:solidFill>
              <a:schemeClr val="accent1"/>
            </a:solidFill>
            <a:prstDash val="solid"/>
            <a:round/>
            <a:headEnd type="none" w="med" len="med"/>
            <a:tailEnd type="none" w="med" len="med"/>
          </a:ln>
        </p:spPr>
      </p:cxnSp>
      <p:cxnSp>
        <p:nvCxnSpPr>
          <p:cNvPr id="26" name="Google Shape;26;p4"/>
          <p:cNvCxnSpPr/>
          <p:nvPr/>
        </p:nvCxnSpPr>
        <p:spPr>
          <a:xfrm>
            <a:off x="3555875" y="2820273"/>
            <a:ext cx="5589000" cy="0"/>
          </a:xfrm>
          <a:prstGeom prst="straightConnector1">
            <a:avLst/>
          </a:prstGeom>
          <a:noFill/>
          <a:ln w="152400" cap="flat" cmpd="sng">
            <a:solidFill>
              <a:schemeClr val="dk2"/>
            </a:solidFill>
            <a:prstDash val="solid"/>
            <a:round/>
            <a:headEnd type="none" w="med" len="med"/>
            <a:tailEnd type="none" w="med" len="med"/>
          </a:ln>
        </p:spPr>
      </p:cxnSp>
      <p:pic>
        <p:nvPicPr>
          <p:cNvPr id="27" name="Google Shape;27;p4"/>
          <p:cNvPicPr preferRelativeResize="0"/>
          <p:nvPr/>
        </p:nvPicPr>
        <p:blipFill>
          <a:blip r:embed="rId2">
            <a:alphaModFix/>
          </a:blip>
          <a:stretch>
            <a:fillRect/>
          </a:stretch>
        </p:blipFill>
        <p:spPr>
          <a:xfrm>
            <a:off x="361425" y="3158752"/>
            <a:ext cx="709076" cy="698932"/>
          </a:xfrm>
          <a:prstGeom prst="rect">
            <a:avLst/>
          </a:prstGeom>
          <a:noFill/>
          <a:ln>
            <a:noFill/>
          </a:ln>
        </p:spPr>
      </p:pic>
      <p:sp>
        <p:nvSpPr>
          <p:cNvPr id="28" name="Google Shape;28;p4"/>
          <p:cNvSpPr>
            <a:spLocks noGrp="1"/>
          </p:cNvSpPr>
          <p:nvPr>
            <p:ph type="pic" idx="3"/>
          </p:nvPr>
        </p:nvSpPr>
        <p:spPr>
          <a:xfrm>
            <a:off x="1802575" y="3158750"/>
            <a:ext cx="699300" cy="699300"/>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lient-Specific Image + Text Right Navy — Option Changemakers Cyan">
  <p:cSld name="CUSTOM_1_1_1_1_1_1_1_1_2_1_1_1_1_1_1_1">
    <p:bg>
      <p:bgPr>
        <a:solidFill>
          <a:schemeClr val="dk1"/>
        </a:solidFill>
        <a:effectLst/>
      </p:bgPr>
    </p:bg>
    <p:spTree>
      <p:nvGrpSpPr>
        <p:cNvPr id="1" name="Shape 231"/>
        <p:cNvGrpSpPr/>
        <p:nvPr/>
      </p:nvGrpSpPr>
      <p:grpSpPr>
        <a:xfrm>
          <a:off x="0" y="0"/>
          <a:ext cx="0" cy="0"/>
          <a:chOff x="0" y="0"/>
          <a:chExt cx="0" cy="0"/>
        </a:xfrm>
      </p:grpSpPr>
      <p:sp>
        <p:nvSpPr>
          <p:cNvPr id="232" name="Google Shape;232;p31"/>
          <p:cNvSpPr/>
          <p:nvPr/>
        </p:nvSpPr>
        <p:spPr>
          <a:xfrm>
            <a:off x="5423701" y="591528"/>
            <a:ext cx="3292500" cy="3893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1"/>
          <p:cNvSpPr>
            <a:spLocks noGrp="1"/>
          </p:cNvSpPr>
          <p:nvPr>
            <p:ph type="pic" idx="2"/>
          </p:nvPr>
        </p:nvSpPr>
        <p:spPr>
          <a:xfrm>
            <a:off x="5255250" y="436350"/>
            <a:ext cx="3292500" cy="3893400"/>
          </a:xfrm>
          <a:prstGeom prst="rect">
            <a:avLst/>
          </a:prstGeom>
          <a:noFill/>
          <a:ln>
            <a:noFill/>
          </a:ln>
        </p:spPr>
      </p:sp>
      <p:pic>
        <p:nvPicPr>
          <p:cNvPr id="234" name="Google Shape;234;p31"/>
          <p:cNvPicPr preferRelativeResize="0"/>
          <p:nvPr/>
        </p:nvPicPr>
        <p:blipFill rotWithShape="1">
          <a:blip r:embed="rId2">
            <a:alphaModFix/>
          </a:blip>
          <a:srcRect r="59197"/>
          <a:stretch/>
        </p:blipFill>
        <p:spPr>
          <a:xfrm>
            <a:off x="615701" y="4097568"/>
            <a:ext cx="389296" cy="383916"/>
          </a:xfrm>
          <a:prstGeom prst="rect">
            <a:avLst/>
          </a:prstGeom>
          <a:noFill/>
          <a:ln>
            <a:noFill/>
          </a:ln>
        </p:spPr>
      </p:pic>
      <p:sp>
        <p:nvSpPr>
          <p:cNvPr id="235" name="Google Shape;235;p31"/>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236" name="Google Shape;236;p31"/>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237" name="Google Shape;237;p31"/>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
        <p:nvSpPr>
          <p:cNvPr id="238" name="Google Shape;238;p31"/>
          <p:cNvSpPr txBox="1">
            <a:spLocks noGrp="1"/>
          </p:cNvSpPr>
          <p:nvPr>
            <p:ph type="body" idx="3"/>
          </p:nvPr>
        </p:nvSpPr>
        <p:spPr>
          <a:xfrm>
            <a:off x="539496" y="1801368"/>
            <a:ext cx="4608600" cy="21867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1pPr>
            <a:lvl2pPr marL="914400" lvl="1"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2pPr>
            <a:lvl3pPr marL="1371600" lvl="2"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3pPr>
            <a:lvl4pPr marL="1828800" lvl="3"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4pPr>
            <a:lvl5pPr marL="2286000" lvl="4"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5pPr>
            <a:lvl6pPr marL="2743200" lvl="5"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6pPr>
            <a:lvl7pPr marL="3200400" lvl="6"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7pPr>
            <a:lvl8pPr marL="3657600" lvl="7"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8pPr>
            <a:lvl9pPr marL="4114800" lvl="8"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9pPr>
          </a:lstStyle>
          <a:p>
            <a:endParaRPr/>
          </a:p>
        </p:txBody>
      </p:sp>
      <p:sp>
        <p:nvSpPr>
          <p:cNvPr id="239" name="Google Shape;239;p31"/>
          <p:cNvSpPr txBox="1">
            <a:spLocks noGrp="1"/>
          </p:cNvSpPr>
          <p:nvPr>
            <p:ph type="title"/>
          </p:nvPr>
        </p:nvSpPr>
        <p:spPr>
          <a:xfrm>
            <a:off x="539500" y="436350"/>
            <a:ext cx="4611900" cy="1362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800"/>
              <a:buNone/>
              <a:defRPr sz="3800" b="1">
                <a:solidFill>
                  <a:schemeClr val="lt1"/>
                </a:solidFill>
              </a:defRPr>
            </a:lvl1pPr>
            <a:lvl2pPr lvl="1" rtl="0">
              <a:spcBef>
                <a:spcPts val="0"/>
              </a:spcBef>
              <a:spcAft>
                <a:spcPts val="0"/>
              </a:spcAft>
              <a:buClr>
                <a:schemeClr val="lt1"/>
              </a:buClr>
              <a:buSzPts val="3800"/>
              <a:buNone/>
              <a:defRPr sz="3800">
                <a:solidFill>
                  <a:schemeClr val="lt1"/>
                </a:solidFill>
                <a:latin typeface="Roboto"/>
                <a:ea typeface="Roboto"/>
                <a:cs typeface="Roboto"/>
                <a:sym typeface="Roboto"/>
              </a:defRPr>
            </a:lvl2pPr>
            <a:lvl3pPr lvl="2" rtl="0">
              <a:spcBef>
                <a:spcPts val="0"/>
              </a:spcBef>
              <a:spcAft>
                <a:spcPts val="0"/>
              </a:spcAft>
              <a:buClr>
                <a:schemeClr val="lt1"/>
              </a:buClr>
              <a:buSzPts val="3800"/>
              <a:buNone/>
              <a:defRPr sz="3800">
                <a:solidFill>
                  <a:schemeClr val="lt1"/>
                </a:solidFill>
                <a:latin typeface="Roboto"/>
                <a:ea typeface="Roboto"/>
                <a:cs typeface="Roboto"/>
                <a:sym typeface="Roboto"/>
              </a:defRPr>
            </a:lvl3pPr>
            <a:lvl4pPr lvl="3" rtl="0">
              <a:spcBef>
                <a:spcPts val="0"/>
              </a:spcBef>
              <a:spcAft>
                <a:spcPts val="0"/>
              </a:spcAft>
              <a:buClr>
                <a:schemeClr val="lt1"/>
              </a:buClr>
              <a:buSzPts val="3800"/>
              <a:buNone/>
              <a:defRPr sz="3800">
                <a:solidFill>
                  <a:schemeClr val="lt1"/>
                </a:solidFill>
                <a:latin typeface="Roboto"/>
                <a:ea typeface="Roboto"/>
                <a:cs typeface="Roboto"/>
                <a:sym typeface="Roboto"/>
              </a:defRPr>
            </a:lvl4pPr>
            <a:lvl5pPr lvl="4" rtl="0">
              <a:spcBef>
                <a:spcPts val="0"/>
              </a:spcBef>
              <a:spcAft>
                <a:spcPts val="0"/>
              </a:spcAft>
              <a:buClr>
                <a:schemeClr val="lt1"/>
              </a:buClr>
              <a:buSzPts val="3800"/>
              <a:buNone/>
              <a:defRPr sz="3800">
                <a:solidFill>
                  <a:schemeClr val="lt1"/>
                </a:solidFill>
                <a:latin typeface="Roboto"/>
                <a:ea typeface="Roboto"/>
                <a:cs typeface="Roboto"/>
                <a:sym typeface="Roboto"/>
              </a:defRPr>
            </a:lvl5pPr>
            <a:lvl6pPr lvl="5" rtl="0">
              <a:spcBef>
                <a:spcPts val="0"/>
              </a:spcBef>
              <a:spcAft>
                <a:spcPts val="0"/>
              </a:spcAft>
              <a:buClr>
                <a:schemeClr val="lt1"/>
              </a:buClr>
              <a:buSzPts val="3800"/>
              <a:buNone/>
              <a:defRPr sz="3800">
                <a:solidFill>
                  <a:schemeClr val="lt1"/>
                </a:solidFill>
                <a:latin typeface="Roboto"/>
                <a:ea typeface="Roboto"/>
                <a:cs typeface="Roboto"/>
                <a:sym typeface="Roboto"/>
              </a:defRPr>
            </a:lvl6pPr>
            <a:lvl7pPr lvl="6" rtl="0">
              <a:spcBef>
                <a:spcPts val="0"/>
              </a:spcBef>
              <a:spcAft>
                <a:spcPts val="0"/>
              </a:spcAft>
              <a:buClr>
                <a:schemeClr val="lt1"/>
              </a:buClr>
              <a:buSzPts val="3800"/>
              <a:buNone/>
              <a:defRPr sz="3800">
                <a:solidFill>
                  <a:schemeClr val="lt1"/>
                </a:solidFill>
                <a:latin typeface="Roboto"/>
                <a:ea typeface="Roboto"/>
                <a:cs typeface="Roboto"/>
                <a:sym typeface="Roboto"/>
              </a:defRPr>
            </a:lvl7pPr>
            <a:lvl8pPr lvl="7" rtl="0">
              <a:spcBef>
                <a:spcPts val="0"/>
              </a:spcBef>
              <a:spcAft>
                <a:spcPts val="0"/>
              </a:spcAft>
              <a:buClr>
                <a:schemeClr val="lt1"/>
              </a:buClr>
              <a:buSzPts val="3800"/>
              <a:buNone/>
              <a:defRPr sz="3800">
                <a:solidFill>
                  <a:schemeClr val="lt1"/>
                </a:solidFill>
                <a:latin typeface="Roboto"/>
                <a:ea typeface="Roboto"/>
                <a:cs typeface="Roboto"/>
                <a:sym typeface="Roboto"/>
              </a:defRPr>
            </a:lvl8pPr>
            <a:lvl9pPr lvl="8" rtl="0">
              <a:spcBef>
                <a:spcPts val="0"/>
              </a:spcBef>
              <a:spcAft>
                <a:spcPts val="0"/>
              </a:spcAft>
              <a:buClr>
                <a:schemeClr val="lt1"/>
              </a:buClr>
              <a:buSzPts val="3800"/>
              <a:buNone/>
              <a:defRPr sz="3800">
                <a:solidFill>
                  <a:schemeClr val="lt1"/>
                </a:solidFill>
                <a:latin typeface="Roboto"/>
                <a:ea typeface="Roboto"/>
                <a:cs typeface="Roboto"/>
                <a:sym typeface="Roboto"/>
              </a:defRPr>
            </a:lvl9pPr>
          </a:lstStyle>
          <a:p>
            <a:endParaRPr/>
          </a:p>
        </p:txBody>
      </p:sp>
      <p:sp>
        <p:nvSpPr>
          <p:cNvPr id="240" name="Google Shape;240;p31"/>
          <p:cNvSpPr>
            <a:spLocks noGrp="1"/>
          </p:cNvSpPr>
          <p:nvPr>
            <p:ph type="pic" idx="4"/>
          </p:nvPr>
        </p:nvSpPr>
        <p:spPr>
          <a:xfrm>
            <a:off x="1433418" y="4091325"/>
            <a:ext cx="393600" cy="3936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 Half — Option Navy">
  <p:cSld name="CUSTOM_3">
    <p:bg>
      <p:bgPr>
        <a:solidFill>
          <a:schemeClr val="dk1"/>
        </a:solidFill>
        <a:effectLst/>
      </p:bgPr>
    </p:bg>
    <p:spTree>
      <p:nvGrpSpPr>
        <p:cNvPr id="1" name="Shape 241"/>
        <p:cNvGrpSpPr/>
        <p:nvPr/>
      </p:nvGrpSpPr>
      <p:grpSpPr>
        <a:xfrm>
          <a:off x="0" y="0"/>
          <a:ext cx="0" cy="0"/>
          <a:chOff x="0" y="0"/>
          <a:chExt cx="0" cy="0"/>
        </a:xfrm>
      </p:grpSpPr>
      <p:sp>
        <p:nvSpPr>
          <p:cNvPr id="242" name="Google Shape;242;p32"/>
          <p:cNvSpPr txBox="1">
            <a:spLocks noGrp="1"/>
          </p:cNvSpPr>
          <p:nvPr>
            <p:ph type="title"/>
          </p:nvPr>
        </p:nvSpPr>
        <p:spPr>
          <a:xfrm>
            <a:off x="4229300" y="436350"/>
            <a:ext cx="4611900" cy="1814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800"/>
              <a:buNone/>
              <a:defRPr sz="3800" b="1">
                <a:solidFill>
                  <a:schemeClr val="lt1"/>
                </a:solidFill>
              </a:defRPr>
            </a:lvl1pPr>
            <a:lvl2pPr lvl="1" rtl="0">
              <a:spcBef>
                <a:spcPts val="0"/>
              </a:spcBef>
              <a:spcAft>
                <a:spcPts val="0"/>
              </a:spcAft>
              <a:buClr>
                <a:schemeClr val="lt1"/>
              </a:buClr>
              <a:buSzPts val="3800"/>
              <a:buNone/>
              <a:defRPr sz="3800">
                <a:solidFill>
                  <a:schemeClr val="lt1"/>
                </a:solidFill>
                <a:latin typeface="Roboto"/>
                <a:ea typeface="Roboto"/>
                <a:cs typeface="Roboto"/>
                <a:sym typeface="Roboto"/>
              </a:defRPr>
            </a:lvl2pPr>
            <a:lvl3pPr lvl="2" rtl="0">
              <a:spcBef>
                <a:spcPts val="0"/>
              </a:spcBef>
              <a:spcAft>
                <a:spcPts val="0"/>
              </a:spcAft>
              <a:buClr>
                <a:schemeClr val="lt1"/>
              </a:buClr>
              <a:buSzPts val="3800"/>
              <a:buNone/>
              <a:defRPr sz="3800">
                <a:solidFill>
                  <a:schemeClr val="lt1"/>
                </a:solidFill>
                <a:latin typeface="Roboto"/>
                <a:ea typeface="Roboto"/>
                <a:cs typeface="Roboto"/>
                <a:sym typeface="Roboto"/>
              </a:defRPr>
            </a:lvl3pPr>
            <a:lvl4pPr lvl="3" rtl="0">
              <a:spcBef>
                <a:spcPts val="0"/>
              </a:spcBef>
              <a:spcAft>
                <a:spcPts val="0"/>
              </a:spcAft>
              <a:buClr>
                <a:schemeClr val="lt1"/>
              </a:buClr>
              <a:buSzPts val="3800"/>
              <a:buNone/>
              <a:defRPr sz="3800">
                <a:solidFill>
                  <a:schemeClr val="lt1"/>
                </a:solidFill>
                <a:latin typeface="Roboto"/>
                <a:ea typeface="Roboto"/>
                <a:cs typeface="Roboto"/>
                <a:sym typeface="Roboto"/>
              </a:defRPr>
            </a:lvl4pPr>
            <a:lvl5pPr lvl="4" rtl="0">
              <a:spcBef>
                <a:spcPts val="0"/>
              </a:spcBef>
              <a:spcAft>
                <a:spcPts val="0"/>
              </a:spcAft>
              <a:buClr>
                <a:schemeClr val="lt1"/>
              </a:buClr>
              <a:buSzPts val="3800"/>
              <a:buNone/>
              <a:defRPr sz="3800">
                <a:solidFill>
                  <a:schemeClr val="lt1"/>
                </a:solidFill>
                <a:latin typeface="Roboto"/>
                <a:ea typeface="Roboto"/>
                <a:cs typeface="Roboto"/>
                <a:sym typeface="Roboto"/>
              </a:defRPr>
            </a:lvl5pPr>
            <a:lvl6pPr lvl="5" rtl="0">
              <a:spcBef>
                <a:spcPts val="0"/>
              </a:spcBef>
              <a:spcAft>
                <a:spcPts val="0"/>
              </a:spcAft>
              <a:buClr>
                <a:schemeClr val="lt1"/>
              </a:buClr>
              <a:buSzPts val="3800"/>
              <a:buNone/>
              <a:defRPr sz="3800">
                <a:solidFill>
                  <a:schemeClr val="lt1"/>
                </a:solidFill>
                <a:latin typeface="Roboto"/>
                <a:ea typeface="Roboto"/>
                <a:cs typeface="Roboto"/>
                <a:sym typeface="Roboto"/>
              </a:defRPr>
            </a:lvl6pPr>
            <a:lvl7pPr lvl="6" rtl="0">
              <a:spcBef>
                <a:spcPts val="0"/>
              </a:spcBef>
              <a:spcAft>
                <a:spcPts val="0"/>
              </a:spcAft>
              <a:buClr>
                <a:schemeClr val="lt1"/>
              </a:buClr>
              <a:buSzPts val="3800"/>
              <a:buNone/>
              <a:defRPr sz="3800">
                <a:solidFill>
                  <a:schemeClr val="lt1"/>
                </a:solidFill>
                <a:latin typeface="Roboto"/>
                <a:ea typeface="Roboto"/>
                <a:cs typeface="Roboto"/>
                <a:sym typeface="Roboto"/>
              </a:defRPr>
            </a:lvl7pPr>
            <a:lvl8pPr lvl="7" rtl="0">
              <a:spcBef>
                <a:spcPts val="0"/>
              </a:spcBef>
              <a:spcAft>
                <a:spcPts val="0"/>
              </a:spcAft>
              <a:buClr>
                <a:schemeClr val="lt1"/>
              </a:buClr>
              <a:buSzPts val="3800"/>
              <a:buNone/>
              <a:defRPr sz="3800">
                <a:solidFill>
                  <a:schemeClr val="lt1"/>
                </a:solidFill>
                <a:latin typeface="Roboto"/>
                <a:ea typeface="Roboto"/>
                <a:cs typeface="Roboto"/>
                <a:sym typeface="Roboto"/>
              </a:defRPr>
            </a:lvl8pPr>
            <a:lvl9pPr lvl="8" rtl="0">
              <a:spcBef>
                <a:spcPts val="0"/>
              </a:spcBef>
              <a:spcAft>
                <a:spcPts val="0"/>
              </a:spcAft>
              <a:buClr>
                <a:schemeClr val="lt1"/>
              </a:buClr>
              <a:buSzPts val="3800"/>
              <a:buNone/>
              <a:defRPr sz="3800">
                <a:solidFill>
                  <a:schemeClr val="lt1"/>
                </a:solidFill>
                <a:latin typeface="Roboto"/>
                <a:ea typeface="Roboto"/>
                <a:cs typeface="Roboto"/>
                <a:sym typeface="Roboto"/>
              </a:defRPr>
            </a:lvl9pPr>
          </a:lstStyle>
          <a:p>
            <a:endParaRPr/>
          </a:p>
        </p:txBody>
      </p:sp>
      <p:sp>
        <p:nvSpPr>
          <p:cNvPr id="243" name="Google Shape;243;p32"/>
          <p:cNvSpPr txBox="1">
            <a:spLocks noGrp="1"/>
          </p:cNvSpPr>
          <p:nvPr>
            <p:ph type="body" idx="1"/>
          </p:nvPr>
        </p:nvSpPr>
        <p:spPr>
          <a:xfrm>
            <a:off x="4229300" y="2235450"/>
            <a:ext cx="4611900" cy="24570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1pPr>
            <a:lvl2pPr marL="914400" lvl="1"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2pPr>
            <a:lvl3pPr marL="1371600" lvl="2"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3pPr>
            <a:lvl4pPr marL="1828800" lvl="3"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4pPr>
            <a:lvl5pPr marL="2286000" lvl="4"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5pPr>
            <a:lvl6pPr marL="2743200" lvl="5"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6pPr>
            <a:lvl7pPr marL="3200400" lvl="6"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7pPr>
            <a:lvl8pPr marL="3657600" lvl="7"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8pPr>
            <a:lvl9pPr marL="4114800" lvl="8"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9pPr>
          </a:lstStyle>
          <a:p>
            <a:endParaRPr/>
          </a:p>
        </p:txBody>
      </p:sp>
      <p:sp>
        <p:nvSpPr>
          <p:cNvPr id="244" name="Google Shape;244;p32"/>
          <p:cNvSpPr>
            <a:spLocks noGrp="1"/>
          </p:cNvSpPr>
          <p:nvPr>
            <p:ph type="pic" idx="2"/>
          </p:nvPr>
        </p:nvSpPr>
        <p:spPr>
          <a:xfrm>
            <a:off x="0" y="0"/>
            <a:ext cx="3890400" cy="5143500"/>
          </a:xfrm>
          <a:prstGeom prst="rect">
            <a:avLst/>
          </a:prstGeom>
          <a:noFill/>
          <a:ln>
            <a:noFill/>
          </a:ln>
        </p:spPr>
      </p:sp>
      <p:sp>
        <p:nvSpPr>
          <p:cNvPr id="245" name="Google Shape;245;p32"/>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246" name="Google Shape;246;p32"/>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247" name="Google Shape;247;p32"/>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 Half — Option White">
  <p:cSld name="CUSTOM_3_1">
    <p:spTree>
      <p:nvGrpSpPr>
        <p:cNvPr id="1" name="Shape 248"/>
        <p:cNvGrpSpPr/>
        <p:nvPr/>
      </p:nvGrpSpPr>
      <p:grpSpPr>
        <a:xfrm>
          <a:off x="0" y="0"/>
          <a:ext cx="0" cy="0"/>
          <a:chOff x="0" y="0"/>
          <a:chExt cx="0" cy="0"/>
        </a:xfrm>
      </p:grpSpPr>
      <p:sp>
        <p:nvSpPr>
          <p:cNvPr id="249" name="Google Shape;249;p33"/>
          <p:cNvSpPr txBox="1">
            <a:spLocks noGrp="1"/>
          </p:cNvSpPr>
          <p:nvPr>
            <p:ph type="title"/>
          </p:nvPr>
        </p:nvSpPr>
        <p:spPr>
          <a:xfrm>
            <a:off x="4229300" y="436350"/>
            <a:ext cx="4611900" cy="1814400"/>
          </a:xfrm>
          <a:prstGeom prst="rect">
            <a:avLst/>
          </a:prstGeom>
        </p:spPr>
        <p:txBody>
          <a:bodyPr spcFirstLastPara="1" wrap="square" lIns="91425" tIns="91425" rIns="91425" bIns="91425" anchor="t" anchorCtr="0">
            <a:normAutofit/>
          </a:bodyPr>
          <a:lstStyle>
            <a:lvl1pPr lvl="0" rtl="0">
              <a:spcBef>
                <a:spcPts val="0"/>
              </a:spcBef>
              <a:spcAft>
                <a:spcPts val="0"/>
              </a:spcAft>
              <a:buSzPts val="3800"/>
              <a:buNone/>
              <a:defRPr sz="3800" b="1"/>
            </a:lvl1pPr>
            <a:lvl2pPr lvl="1" rtl="0">
              <a:spcBef>
                <a:spcPts val="0"/>
              </a:spcBef>
              <a:spcAft>
                <a:spcPts val="0"/>
              </a:spcAft>
              <a:buSzPts val="3800"/>
              <a:buNone/>
              <a:defRPr sz="3800">
                <a:latin typeface="Roboto"/>
                <a:ea typeface="Roboto"/>
                <a:cs typeface="Roboto"/>
                <a:sym typeface="Roboto"/>
              </a:defRPr>
            </a:lvl2pPr>
            <a:lvl3pPr lvl="2" rtl="0">
              <a:spcBef>
                <a:spcPts val="0"/>
              </a:spcBef>
              <a:spcAft>
                <a:spcPts val="0"/>
              </a:spcAft>
              <a:buSzPts val="3800"/>
              <a:buNone/>
              <a:defRPr sz="3800">
                <a:latin typeface="Roboto"/>
                <a:ea typeface="Roboto"/>
                <a:cs typeface="Roboto"/>
                <a:sym typeface="Roboto"/>
              </a:defRPr>
            </a:lvl3pPr>
            <a:lvl4pPr lvl="3" rtl="0">
              <a:spcBef>
                <a:spcPts val="0"/>
              </a:spcBef>
              <a:spcAft>
                <a:spcPts val="0"/>
              </a:spcAft>
              <a:buSzPts val="3800"/>
              <a:buNone/>
              <a:defRPr sz="3800">
                <a:latin typeface="Roboto"/>
                <a:ea typeface="Roboto"/>
                <a:cs typeface="Roboto"/>
                <a:sym typeface="Roboto"/>
              </a:defRPr>
            </a:lvl4pPr>
            <a:lvl5pPr lvl="4" rtl="0">
              <a:spcBef>
                <a:spcPts val="0"/>
              </a:spcBef>
              <a:spcAft>
                <a:spcPts val="0"/>
              </a:spcAft>
              <a:buSzPts val="3800"/>
              <a:buNone/>
              <a:defRPr sz="3800">
                <a:latin typeface="Roboto"/>
                <a:ea typeface="Roboto"/>
                <a:cs typeface="Roboto"/>
                <a:sym typeface="Roboto"/>
              </a:defRPr>
            </a:lvl5pPr>
            <a:lvl6pPr lvl="5" rtl="0">
              <a:spcBef>
                <a:spcPts val="0"/>
              </a:spcBef>
              <a:spcAft>
                <a:spcPts val="0"/>
              </a:spcAft>
              <a:buSzPts val="3800"/>
              <a:buNone/>
              <a:defRPr sz="3800">
                <a:latin typeface="Roboto"/>
                <a:ea typeface="Roboto"/>
                <a:cs typeface="Roboto"/>
                <a:sym typeface="Roboto"/>
              </a:defRPr>
            </a:lvl6pPr>
            <a:lvl7pPr lvl="6" rtl="0">
              <a:spcBef>
                <a:spcPts val="0"/>
              </a:spcBef>
              <a:spcAft>
                <a:spcPts val="0"/>
              </a:spcAft>
              <a:buSzPts val="3800"/>
              <a:buNone/>
              <a:defRPr sz="3800">
                <a:latin typeface="Roboto"/>
                <a:ea typeface="Roboto"/>
                <a:cs typeface="Roboto"/>
                <a:sym typeface="Roboto"/>
              </a:defRPr>
            </a:lvl7pPr>
            <a:lvl8pPr lvl="7" rtl="0">
              <a:spcBef>
                <a:spcPts val="0"/>
              </a:spcBef>
              <a:spcAft>
                <a:spcPts val="0"/>
              </a:spcAft>
              <a:buSzPts val="3800"/>
              <a:buNone/>
              <a:defRPr sz="3800">
                <a:latin typeface="Roboto"/>
                <a:ea typeface="Roboto"/>
                <a:cs typeface="Roboto"/>
                <a:sym typeface="Roboto"/>
              </a:defRPr>
            </a:lvl8pPr>
            <a:lvl9pPr lvl="8" rtl="0">
              <a:spcBef>
                <a:spcPts val="0"/>
              </a:spcBef>
              <a:spcAft>
                <a:spcPts val="0"/>
              </a:spcAft>
              <a:buSzPts val="3800"/>
              <a:buNone/>
              <a:defRPr sz="3800">
                <a:latin typeface="Roboto"/>
                <a:ea typeface="Roboto"/>
                <a:cs typeface="Roboto"/>
                <a:sym typeface="Roboto"/>
              </a:defRPr>
            </a:lvl9pPr>
          </a:lstStyle>
          <a:p>
            <a:endParaRPr/>
          </a:p>
        </p:txBody>
      </p:sp>
      <p:sp>
        <p:nvSpPr>
          <p:cNvPr id="250" name="Google Shape;250;p33"/>
          <p:cNvSpPr txBox="1">
            <a:spLocks noGrp="1"/>
          </p:cNvSpPr>
          <p:nvPr>
            <p:ph type="body" idx="1"/>
          </p:nvPr>
        </p:nvSpPr>
        <p:spPr>
          <a:xfrm>
            <a:off x="4229300" y="2235450"/>
            <a:ext cx="4611900" cy="24570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SzPts val="1000"/>
              <a:buFont typeface="Poppins"/>
              <a:buChar char="●"/>
              <a:defRPr sz="1000">
                <a:latin typeface="Poppins"/>
                <a:ea typeface="Poppins"/>
                <a:cs typeface="Poppins"/>
                <a:sym typeface="Poppins"/>
              </a:defRPr>
            </a:lvl1pPr>
            <a:lvl2pPr marL="914400" lvl="1" indent="-292100" rtl="0">
              <a:spcBef>
                <a:spcPts val="0"/>
              </a:spcBef>
              <a:spcAft>
                <a:spcPts val="0"/>
              </a:spcAft>
              <a:buSzPts val="1000"/>
              <a:buFont typeface="Poppins"/>
              <a:buChar char="○"/>
              <a:defRPr sz="1000">
                <a:latin typeface="Poppins"/>
                <a:ea typeface="Poppins"/>
                <a:cs typeface="Poppins"/>
                <a:sym typeface="Poppins"/>
              </a:defRPr>
            </a:lvl2pPr>
            <a:lvl3pPr marL="1371600" lvl="2" indent="-292100" rtl="0">
              <a:spcBef>
                <a:spcPts val="0"/>
              </a:spcBef>
              <a:spcAft>
                <a:spcPts val="0"/>
              </a:spcAft>
              <a:buSzPts val="1000"/>
              <a:buFont typeface="Poppins"/>
              <a:buChar char="■"/>
              <a:defRPr sz="1000">
                <a:latin typeface="Poppins"/>
                <a:ea typeface="Poppins"/>
                <a:cs typeface="Poppins"/>
                <a:sym typeface="Poppins"/>
              </a:defRPr>
            </a:lvl3pPr>
            <a:lvl4pPr marL="1828800" lvl="3" indent="-292100" rtl="0">
              <a:spcBef>
                <a:spcPts val="0"/>
              </a:spcBef>
              <a:spcAft>
                <a:spcPts val="0"/>
              </a:spcAft>
              <a:buSzPts val="1000"/>
              <a:buFont typeface="Poppins"/>
              <a:buChar char="●"/>
              <a:defRPr sz="1000">
                <a:latin typeface="Poppins"/>
                <a:ea typeface="Poppins"/>
                <a:cs typeface="Poppins"/>
                <a:sym typeface="Poppins"/>
              </a:defRPr>
            </a:lvl4pPr>
            <a:lvl5pPr marL="2286000" lvl="4" indent="-292100" rtl="0">
              <a:spcBef>
                <a:spcPts val="0"/>
              </a:spcBef>
              <a:spcAft>
                <a:spcPts val="0"/>
              </a:spcAft>
              <a:buSzPts val="1000"/>
              <a:buFont typeface="Poppins"/>
              <a:buChar char="○"/>
              <a:defRPr sz="1000">
                <a:latin typeface="Poppins"/>
                <a:ea typeface="Poppins"/>
                <a:cs typeface="Poppins"/>
                <a:sym typeface="Poppins"/>
              </a:defRPr>
            </a:lvl5pPr>
            <a:lvl6pPr marL="2743200" lvl="5" indent="-292100" rtl="0">
              <a:spcBef>
                <a:spcPts val="0"/>
              </a:spcBef>
              <a:spcAft>
                <a:spcPts val="0"/>
              </a:spcAft>
              <a:buSzPts val="1000"/>
              <a:buFont typeface="Poppins"/>
              <a:buChar char="■"/>
              <a:defRPr sz="1000">
                <a:latin typeface="Poppins"/>
                <a:ea typeface="Poppins"/>
                <a:cs typeface="Poppins"/>
                <a:sym typeface="Poppins"/>
              </a:defRPr>
            </a:lvl6pPr>
            <a:lvl7pPr marL="3200400" lvl="6" indent="-292100" rtl="0">
              <a:spcBef>
                <a:spcPts val="0"/>
              </a:spcBef>
              <a:spcAft>
                <a:spcPts val="0"/>
              </a:spcAft>
              <a:buSzPts val="1000"/>
              <a:buFont typeface="Poppins"/>
              <a:buChar char="●"/>
              <a:defRPr sz="1000">
                <a:latin typeface="Poppins"/>
                <a:ea typeface="Poppins"/>
                <a:cs typeface="Poppins"/>
                <a:sym typeface="Poppins"/>
              </a:defRPr>
            </a:lvl7pPr>
            <a:lvl8pPr marL="3657600" lvl="7" indent="-292100" rtl="0">
              <a:spcBef>
                <a:spcPts val="0"/>
              </a:spcBef>
              <a:spcAft>
                <a:spcPts val="0"/>
              </a:spcAft>
              <a:buSzPts val="1000"/>
              <a:buFont typeface="Poppins"/>
              <a:buChar char="○"/>
              <a:defRPr sz="1000">
                <a:latin typeface="Poppins"/>
                <a:ea typeface="Poppins"/>
                <a:cs typeface="Poppins"/>
                <a:sym typeface="Poppins"/>
              </a:defRPr>
            </a:lvl8pPr>
            <a:lvl9pPr marL="4114800" lvl="8" indent="-292100" rtl="0">
              <a:spcBef>
                <a:spcPts val="0"/>
              </a:spcBef>
              <a:spcAft>
                <a:spcPts val="0"/>
              </a:spcAft>
              <a:buSzPts val="1000"/>
              <a:buFont typeface="Poppins"/>
              <a:buChar char="■"/>
              <a:defRPr sz="1000">
                <a:latin typeface="Poppins"/>
                <a:ea typeface="Poppins"/>
                <a:cs typeface="Poppins"/>
                <a:sym typeface="Poppins"/>
              </a:defRPr>
            </a:lvl9pPr>
          </a:lstStyle>
          <a:p>
            <a:endParaRPr/>
          </a:p>
        </p:txBody>
      </p:sp>
      <p:sp>
        <p:nvSpPr>
          <p:cNvPr id="251" name="Google Shape;251;p33"/>
          <p:cNvSpPr>
            <a:spLocks noGrp="1"/>
          </p:cNvSpPr>
          <p:nvPr>
            <p:ph type="pic" idx="2"/>
          </p:nvPr>
        </p:nvSpPr>
        <p:spPr>
          <a:xfrm>
            <a:off x="0" y="0"/>
            <a:ext cx="3890400" cy="5143500"/>
          </a:xfrm>
          <a:prstGeom prst="rect">
            <a:avLst/>
          </a:prstGeom>
          <a:noFill/>
          <a:ln>
            <a:noFill/>
          </a:ln>
        </p:spPr>
      </p:sp>
      <p:sp>
        <p:nvSpPr>
          <p:cNvPr id="252" name="Google Shape;252;p33"/>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253" name="Google Shape;253;p33"/>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254" name="Google Shape;254;p33"/>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lient-Specific Image Half — Option Navy">
  <p:cSld name="CUSTOM_3_3">
    <p:bg>
      <p:bgPr>
        <a:solidFill>
          <a:schemeClr val="dk1"/>
        </a:solidFill>
        <a:effectLst/>
      </p:bgPr>
    </p:bg>
    <p:spTree>
      <p:nvGrpSpPr>
        <p:cNvPr id="1" name="Shape 255"/>
        <p:cNvGrpSpPr/>
        <p:nvPr/>
      </p:nvGrpSpPr>
      <p:grpSpPr>
        <a:xfrm>
          <a:off x="0" y="0"/>
          <a:ext cx="0" cy="0"/>
          <a:chOff x="0" y="0"/>
          <a:chExt cx="0" cy="0"/>
        </a:xfrm>
      </p:grpSpPr>
      <p:sp>
        <p:nvSpPr>
          <p:cNvPr id="256" name="Google Shape;256;p34"/>
          <p:cNvSpPr>
            <a:spLocks noGrp="1"/>
          </p:cNvSpPr>
          <p:nvPr>
            <p:ph type="pic" idx="2"/>
          </p:nvPr>
        </p:nvSpPr>
        <p:spPr>
          <a:xfrm>
            <a:off x="0" y="0"/>
            <a:ext cx="3890400" cy="5143500"/>
          </a:xfrm>
          <a:prstGeom prst="rect">
            <a:avLst/>
          </a:prstGeom>
          <a:noFill/>
          <a:ln>
            <a:noFill/>
          </a:ln>
        </p:spPr>
      </p:sp>
      <p:pic>
        <p:nvPicPr>
          <p:cNvPr id="257" name="Google Shape;257;p34"/>
          <p:cNvPicPr preferRelativeResize="0"/>
          <p:nvPr/>
        </p:nvPicPr>
        <p:blipFill rotWithShape="1">
          <a:blip r:embed="rId2">
            <a:alphaModFix/>
          </a:blip>
          <a:srcRect r="59197"/>
          <a:stretch/>
        </p:blipFill>
        <p:spPr>
          <a:xfrm>
            <a:off x="4305501" y="4097568"/>
            <a:ext cx="389296" cy="383916"/>
          </a:xfrm>
          <a:prstGeom prst="rect">
            <a:avLst/>
          </a:prstGeom>
          <a:noFill/>
          <a:ln>
            <a:noFill/>
          </a:ln>
        </p:spPr>
      </p:pic>
      <p:sp>
        <p:nvSpPr>
          <p:cNvPr id="258" name="Google Shape;258;p34"/>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259" name="Google Shape;259;p34"/>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260" name="Google Shape;260;p34"/>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
        <p:nvSpPr>
          <p:cNvPr id="261" name="Google Shape;261;p34"/>
          <p:cNvSpPr txBox="1">
            <a:spLocks noGrp="1"/>
          </p:cNvSpPr>
          <p:nvPr>
            <p:ph type="title"/>
          </p:nvPr>
        </p:nvSpPr>
        <p:spPr>
          <a:xfrm>
            <a:off x="4229300" y="436350"/>
            <a:ext cx="4611900" cy="1362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800"/>
              <a:buNone/>
              <a:defRPr sz="3800" b="1">
                <a:solidFill>
                  <a:schemeClr val="lt1"/>
                </a:solidFill>
              </a:defRPr>
            </a:lvl1pPr>
            <a:lvl2pPr lvl="1" rtl="0">
              <a:spcBef>
                <a:spcPts val="0"/>
              </a:spcBef>
              <a:spcAft>
                <a:spcPts val="0"/>
              </a:spcAft>
              <a:buClr>
                <a:schemeClr val="lt1"/>
              </a:buClr>
              <a:buSzPts val="3800"/>
              <a:buNone/>
              <a:defRPr sz="3800">
                <a:solidFill>
                  <a:schemeClr val="lt1"/>
                </a:solidFill>
                <a:latin typeface="Roboto"/>
                <a:ea typeface="Roboto"/>
                <a:cs typeface="Roboto"/>
                <a:sym typeface="Roboto"/>
              </a:defRPr>
            </a:lvl2pPr>
            <a:lvl3pPr lvl="2" rtl="0">
              <a:spcBef>
                <a:spcPts val="0"/>
              </a:spcBef>
              <a:spcAft>
                <a:spcPts val="0"/>
              </a:spcAft>
              <a:buClr>
                <a:schemeClr val="lt1"/>
              </a:buClr>
              <a:buSzPts val="3800"/>
              <a:buNone/>
              <a:defRPr sz="3800">
                <a:solidFill>
                  <a:schemeClr val="lt1"/>
                </a:solidFill>
                <a:latin typeface="Roboto"/>
                <a:ea typeface="Roboto"/>
                <a:cs typeface="Roboto"/>
                <a:sym typeface="Roboto"/>
              </a:defRPr>
            </a:lvl3pPr>
            <a:lvl4pPr lvl="3" rtl="0">
              <a:spcBef>
                <a:spcPts val="0"/>
              </a:spcBef>
              <a:spcAft>
                <a:spcPts val="0"/>
              </a:spcAft>
              <a:buClr>
                <a:schemeClr val="lt1"/>
              </a:buClr>
              <a:buSzPts val="3800"/>
              <a:buNone/>
              <a:defRPr sz="3800">
                <a:solidFill>
                  <a:schemeClr val="lt1"/>
                </a:solidFill>
                <a:latin typeface="Roboto"/>
                <a:ea typeface="Roboto"/>
                <a:cs typeface="Roboto"/>
                <a:sym typeface="Roboto"/>
              </a:defRPr>
            </a:lvl4pPr>
            <a:lvl5pPr lvl="4" rtl="0">
              <a:spcBef>
                <a:spcPts val="0"/>
              </a:spcBef>
              <a:spcAft>
                <a:spcPts val="0"/>
              </a:spcAft>
              <a:buClr>
                <a:schemeClr val="lt1"/>
              </a:buClr>
              <a:buSzPts val="3800"/>
              <a:buNone/>
              <a:defRPr sz="3800">
                <a:solidFill>
                  <a:schemeClr val="lt1"/>
                </a:solidFill>
                <a:latin typeface="Roboto"/>
                <a:ea typeface="Roboto"/>
                <a:cs typeface="Roboto"/>
                <a:sym typeface="Roboto"/>
              </a:defRPr>
            </a:lvl5pPr>
            <a:lvl6pPr lvl="5" rtl="0">
              <a:spcBef>
                <a:spcPts val="0"/>
              </a:spcBef>
              <a:spcAft>
                <a:spcPts val="0"/>
              </a:spcAft>
              <a:buClr>
                <a:schemeClr val="lt1"/>
              </a:buClr>
              <a:buSzPts val="3800"/>
              <a:buNone/>
              <a:defRPr sz="3800">
                <a:solidFill>
                  <a:schemeClr val="lt1"/>
                </a:solidFill>
                <a:latin typeface="Roboto"/>
                <a:ea typeface="Roboto"/>
                <a:cs typeface="Roboto"/>
                <a:sym typeface="Roboto"/>
              </a:defRPr>
            </a:lvl6pPr>
            <a:lvl7pPr lvl="6" rtl="0">
              <a:spcBef>
                <a:spcPts val="0"/>
              </a:spcBef>
              <a:spcAft>
                <a:spcPts val="0"/>
              </a:spcAft>
              <a:buClr>
                <a:schemeClr val="lt1"/>
              </a:buClr>
              <a:buSzPts val="3800"/>
              <a:buNone/>
              <a:defRPr sz="3800">
                <a:solidFill>
                  <a:schemeClr val="lt1"/>
                </a:solidFill>
                <a:latin typeface="Roboto"/>
                <a:ea typeface="Roboto"/>
                <a:cs typeface="Roboto"/>
                <a:sym typeface="Roboto"/>
              </a:defRPr>
            </a:lvl7pPr>
            <a:lvl8pPr lvl="7" rtl="0">
              <a:spcBef>
                <a:spcPts val="0"/>
              </a:spcBef>
              <a:spcAft>
                <a:spcPts val="0"/>
              </a:spcAft>
              <a:buClr>
                <a:schemeClr val="lt1"/>
              </a:buClr>
              <a:buSzPts val="3800"/>
              <a:buNone/>
              <a:defRPr sz="3800">
                <a:solidFill>
                  <a:schemeClr val="lt1"/>
                </a:solidFill>
                <a:latin typeface="Roboto"/>
                <a:ea typeface="Roboto"/>
                <a:cs typeface="Roboto"/>
                <a:sym typeface="Roboto"/>
              </a:defRPr>
            </a:lvl8pPr>
            <a:lvl9pPr lvl="8" rtl="0">
              <a:spcBef>
                <a:spcPts val="0"/>
              </a:spcBef>
              <a:spcAft>
                <a:spcPts val="0"/>
              </a:spcAft>
              <a:buClr>
                <a:schemeClr val="lt1"/>
              </a:buClr>
              <a:buSzPts val="3800"/>
              <a:buNone/>
              <a:defRPr sz="3800">
                <a:solidFill>
                  <a:schemeClr val="lt1"/>
                </a:solidFill>
                <a:latin typeface="Roboto"/>
                <a:ea typeface="Roboto"/>
                <a:cs typeface="Roboto"/>
                <a:sym typeface="Roboto"/>
              </a:defRPr>
            </a:lvl9pPr>
          </a:lstStyle>
          <a:p>
            <a:endParaRPr/>
          </a:p>
        </p:txBody>
      </p:sp>
      <p:sp>
        <p:nvSpPr>
          <p:cNvPr id="262" name="Google Shape;262;p34"/>
          <p:cNvSpPr txBox="1">
            <a:spLocks noGrp="1"/>
          </p:cNvSpPr>
          <p:nvPr>
            <p:ph type="body" idx="3"/>
          </p:nvPr>
        </p:nvSpPr>
        <p:spPr>
          <a:xfrm>
            <a:off x="4229300" y="1798650"/>
            <a:ext cx="4611900" cy="21582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1pPr>
            <a:lvl2pPr marL="914400" lvl="1"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2pPr>
            <a:lvl3pPr marL="1371600" lvl="2"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3pPr>
            <a:lvl4pPr marL="1828800" lvl="3"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4pPr>
            <a:lvl5pPr marL="2286000" lvl="4"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5pPr>
            <a:lvl6pPr marL="2743200" lvl="5"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6pPr>
            <a:lvl7pPr marL="3200400" lvl="6"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7pPr>
            <a:lvl8pPr marL="3657600" lvl="7"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8pPr>
            <a:lvl9pPr marL="4114800" lvl="8" indent="-292100" rtl="0">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9pPr>
          </a:lstStyle>
          <a:p>
            <a:endParaRPr/>
          </a:p>
        </p:txBody>
      </p:sp>
      <p:sp>
        <p:nvSpPr>
          <p:cNvPr id="263" name="Google Shape;263;p34"/>
          <p:cNvSpPr>
            <a:spLocks noGrp="1"/>
          </p:cNvSpPr>
          <p:nvPr>
            <p:ph type="pic" idx="4"/>
          </p:nvPr>
        </p:nvSpPr>
        <p:spPr>
          <a:xfrm>
            <a:off x="5125100" y="4091325"/>
            <a:ext cx="393600" cy="3936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lient-Specific Image Half — Option White">
  <p:cSld name="CUSTOM_3_1_1">
    <p:spTree>
      <p:nvGrpSpPr>
        <p:cNvPr id="1" name="Shape 264"/>
        <p:cNvGrpSpPr/>
        <p:nvPr/>
      </p:nvGrpSpPr>
      <p:grpSpPr>
        <a:xfrm>
          <a:off x="0" y="0"/>
          <a:ext cx="0" cy="0"/>
          <a:chOff x="0" y="0"/>
          <a:chExt cx="0" cy="0"/>
        </a:xfrm>
      </p:grpSpPr>
      <p:sp>
        <p:nvSpPr>
          <p:cNvPr id="265" name="Google Shape;265;p35"/>
          <p:cNvSpPr>
            <a:spLocks noGrp="1"/>
          </p:cNvSpPr>
          <p:nvPr>
            <p:ph type="pic" idx="2"/>
          </p:nvPr>
        </p:nvSpPr>
        <p:spPr>
          <a:xfrm>
            <a:off x="0" y="0"/>
            <a:ext cx="3890400" cy="5143500"/>
          </a:xfrm>
          <a:prstGeom prst="rect">
            <a:avLst/>
          </a:prstGeom>
          <a:noFill/>
          <a:ln>
            <a:noFill/>
          </a:ln>
        </p:spPr>
      </p:sp>
      <p:pic>
        <p:nvPicPr>
          <p:cNvPr id="266" name="Google Shape;266;p35"/>
          <p:cNvPicPr preferRelativeResize="0"/>
          <p:nvPr/>
        </p:nvPicPr>
        <p:blipFill>
          <a:blip r:embed="rId2">
            <a:alphaModFix/>
          </a:blip>
          <a:stretch>
            <a:fillRect/>
          </a:stretch>
        </p:blipFill>
        <p:spPr>
          <a:xfrm>
            <a:off x="4305501" y="4097672"/>
            <a:ext cx="389282" cy="383714"/>
          </a:xfrm>
          <a:prstGeom prst="rect">
            <a:avLst/>
          </a:prstGeom>
          <a:noFill/>
          <a:ln>
            <a:noFill/>
          </a:ln>
        </p:spPr>
      </p:pic>
      <p:sp>
        <p:nvSpPr>
          <p:cNvPr id="267" name="Google Shape;267;p35"/>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268" name="Google Shape;268;p35"/>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269" name="Google Shape;269;p35"/>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
        <p:nvSpPr>
          <p:cNvPr id="270" name="Google Shape;270;p35"/>
          <p:cNvSpPr txBox="1">
            <a:spLocks noGrp="1"/>
          </p:cNvSpPr>
          <p:nvPr>
            <p:ph type="title"/>
          </p:nvPr>
        </p:nvSpPr>
        <p:spPr>
          <a:xfrm>
            <a:off x="4229300" y="436350"/>
            <a:ext cx="4611900" cy="1362300"/>
          </a:xfrm>
          <a:prstGeom prst="rect">
            <a:avLst/>
          </a:prstGeom>
        </p:spPr>
        <p:txBody>
          <a:bodyPr spcFirstLastPara="1" wrap="square" lIns="91425" tIns="91425" rIns="91425" bIns="91425" anchor="t" anchorCtr="0">
            <a:normAutofit/>
          </a:bodyPr>
          <a:lstStyle>
            <a:lvl1pPr lvl="0" rtl="0">
              <a:spcBef>
                <a:spcPts val="0"/>
              </a:spcBef>
              <a:spcAft>
                <a:spcPts val="0"/>
              </a:spcAft>
              <a:buSzPts val="3800"/>
              <a:buNone/>
              <a:defRPr sz="3800" b="1"/>
            </a:lvl1pPr>
            <a:lvl2pPr lvl="1" rtl="0">
              <a:spcBef>
                <a:spcPts val="0"/>
              </a:spcBef>
              <a:spcAft>
                <a:spcPts val="0"/>
              </a:spcAft>
              <a:buSzPts val="3800"/>
              <a:buNone/>
              <a:defRPr sz="3800">
                <a:latin typeface="Roboto"/>
                <a:ea typeface="Roboto"/>
                <a:cs typeface="Roboto"/>
                <a:sym typeface="Roboto"/>
              </a:defRPr>
            </a:lvl2pPr>
            <a:lvl3pPr lvl="2" rtl="0">
              <a:spcBef>
                <a:spcPts val="0"/>
              </a:spcBef>
              <a:spcAft>
                <a:spcPts val="0"/>
              </a:spcAft>
              <a:buSzPts val="3800"/>
              <a:buNone/>
              <a:defRPr sz="3800">
                <a:latin typeface="Roboto"/>
                <a:ea typeface="Roboto"/>
                <a:cs typeface="Roboto"/>
                <a:sym typeface="Roboto"/>
              </a:defRPr>
            </a:lvl3pPr>
            <a:lvl4pPr lvl="3" rtl="0">
              <a:spcBef>
                <a:spcPts val="0"/>
              </a:spcBef>
              <a:spcAft>
                <a:spcPts val="0"/>
              </a:spcAft>
              <a:buSzPts val="3800"/>
              <a:buNone/>
              <a:defRPr sz="3800">
                <a:latin typeface="Roboto"/>
                <a:ea typeface="Roboto"/>
                <a:cs typeface="Roboto"/>
                <a:sym typeface="Roboto"/>
              </a:defRPr>
            </a:lvl4pPr>
            <a:lvl5pPr lvl="4" rtl="0">
              <a:spcBef>
                <a:spcPts val="0"/>
              </a:spcBef>
              <a:spcAft>
                <a:spcPts val="0"/>
              </a:spcAft>
              <a:buSzPts val="3800"/>
              <a:buNone/>
              <a:defRPr sz="3800">
                <a:latin typeface="Roboto"/>
                <a:ea typeface="Roboto"/>
                <a:cs typeface="Roboto"/>
                <a:sym typeface="Roboto"/>
              </a:defRPr>
            </a:lvl5pPr>
            <a:lvl6pPr lvl="5" rtl="0">
              <a:spcBef>
                <a:spcPts val="0"/>
              </a:spcBef>
              <a:spcAft>
                <a:spcPts val="0"/>
              </a:spcAft>
              <a:buSzPts val="3800"/>
              <a:buNone/>
              <a:defRPr sz="3800">
                <a:latin typeface="Roboto"/>
                <a:ea typeface="Roboto"/>
                <a:cs typeface="Roboto"/>
                <a:sym typeface="Roboto"/>
              </a:defRPr>
            </a:lvl6pPr>
            <a:lvl7pPr lvl="6" rtl="0">
              <a:spcBef>
                <a:spcPts val="0"/>
              </a:spcBef>
              <a:spcAft>
                <a:spcPts val="0"/>
              </a:spcAft>
              <a:buSzPts val="3800"/>
              <a:buNone/>
              <a:defRPr sz="3800">
                <a:latin typeface="Roboto"/>
                <a:ea typeface="Roboto"/>
                <a:cs typeface="Roboto"/>
                <a:sym typeface="Roboto"/>
              </a:defRPr>
            </a:lvl7pPr>
            <a:lvl8pPr lvl="7" rtl="0">
              <a:spcBef>
                <a:spcPts val="0"/>
              </a:spcBef>
              <a:spcAft>
                <a:spcPts val="0"/>
              </a:spcAft>
              <a:buSzPts val="3800"/>
              <a:buNone/>
              <a:defRPr sz="3800">
                <a:latin typeface="Roboto"/>
                <a:ea typeface="Roboto"/>
                <a:cs typeface="Roboto"/>
                <a:sym typeface="Roboto"/>
              </a:defRPr>
            </a:lvl8pPr>
            <a:lvl9pPr lvl="8" rtl="0">
              <a:spcBef>
                <a:spcPts val="0"/>
              </a:spcBef>
              <a:spcAft>
                <a:spcPts val="0"/>
              </a:spcAft>
              <a:buSzPts val="3800"/>
              <a:buNone/>
              <a:defRPr sz="3800">
                <a:latin typeface="Roboto"/>
                <a:ea typeface="Roboto"/>
                <a:cs typeface="Roboto"/>
                <a:sym typeface="Roboto"/>
              </a:defRPr>
            </a:lvl9pPr>
          </a:lstStyle>
          <a:p>
            <a:endParaRPr/>
          </a:p>
        </p:txBody>
      </p:sp>
      <p:sp>
        <p:nvSpPr>
          <p:cNvPr id="271" name="Google Shape;271;p35"/>
          <p:cNvSpPr txBox="1">
            <a:spLocks noGrp="1"/>
          </p:cNvSpPr>
          <p:nvPr>
            <p:ph type="body" idx="3"/>
          </p:nvPr>
        </p:nvSpPr>
        <p:spPr>
          <a:xfrm>
            <a:off x="4229300" y="1798650"/>
            <a:ext cx="4611900" cy="21582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SzPts val="1000"/>
              <a:buFont typeface="Poppins"/>
              <a:buChar char="●"/>
              <a:defRPr sz="1000">
                <a:latin typeface="Poppins"/>
                <a:ea typeface="Poppins"/>
                <a:cs typeface="Poppins"/>
                <a:sym typeface="Poppins"/>
              </a:defRPr>
            </a:lvl1pPr>
            <a:lvl2pPr marL="914400" lvl="1" indent="-292100" rtl="0">
              <a:spcBef>
                <a:spcPts val="0"/>
              </a:spcBef>
              <a:spcAft>
                <a:spcPts val="0"/>
              </a:spcAft>
              <a:buSzPts val="1000"/>
              <a:buFont typeface="Poppins"/>
              <a:buChar char="○"/>
              <a:defRPr sz="1000">
                <a:latin typeface="Poppins"/>
                <a:ea typeface="Poppins"/>
                <a:cs typeface="Poppins"/>
                <a:sym typeface="Poppins"/>
              </a:defRPr>
            </a:lvl2pPr>
            <a:lvl3pPr marL="1371600" lvl="2" indent="-292100" rtl="0">
              <a:spcBef>
                <a:spcPts val="0"/>
              </a:spcBef>
              <a:spcAft>
                <a:spcPts val="0"/>
              </a:spcAft>
              <a:buSzPts val="1000"/>
              <a:buFont typeface="Poppins"/>
              <a:buChar char="■"/>
              <a:defRPr sz="1000">
                <a:latin typeface="Poppins"/>
                <a:ea typeface="Poppins"/>
                <a:cs typeface="Poppins"/>
                <a:sym typeface="Poppins"/>
              </a:defRPr>
            </a:lvl3pPr>
            <a:lvl4pPr marL="1828800" lvl="3" indent="-292100" rtl="0">
              <a:spcBef>
                <a:spcPts val="0"/>
              </a:spcBef>
              <a:spcAft>
                <a:spcPts val="0"/>
              </a:spcAft>
              <a:buSzPts val="1000"/>
              <a:buFont typeface="Poppins"/>
              <a:buChar char="●"/>
              <a:defRPr sz="1000">
                <a:latin typeface="Poppins"/>
                <a:ea typeface="Poppins"/>
                <a:cs typeface="Poppins"/>
                <a:sym typeface="Poppins"/>
              </a:defRPr>
            </a:lvl4pPr>
            <a:lvl5pPr marL="2286000" lvl="4" indent="-292100" rtl="0">
              <a:spcBef>
                <a:spcPts val="0"/>
              </a:spcBef>
              <a:spcAft>
                <a:spcPts val="0"/>
              </a:spcAft>
              <a:buSzPts val="1000"/>
              <a:buFont typeface="Poppins"/>
              <a:buChar char="○"/>
              <a:defRPr sz="1000">
                <a:latin typeface="Poppins"/>
                <a:ea typeface="Poppins"/>
                <a:cs typeface="Poppins"/>
                <a:sym typeface="Poppins"/>
              </a:defRPr>
            </a:lvl5pPr>
            <a:lvl6pPr marL="2743200" lvl="5" indent="-292100" rtl="0">
              <a:spcBef>
                <a:spcPts val="0"/>
              </a:spcBef>
              <a:spcAft>
                <a:spcPts val="0"/>
              </a:spcAft>
              <a:buSzPts val="1000"/>
              <a:buFont typeface="Poppins"/>
              <a:buChar char="■"/>
              <a:defRPr sz="1000">
                <a:latin typeface="Poppins"/>
                <a:ea typeface="Poppins"/>
                <a:cs typeface="Poppins"/>
                <a:sym typeface="Poppins"/>
              </a:defRPr>
            </a:lvl6pPr>
            <a:lvl7pPr marL="3200400" lvl="6" indent="-292100" rtl="0">
              <a:spcBef>
                <a:spcPts val="0"/>
              </a:spcBef>
              <a:spcAft>
                <a:spcPts val="0"/>
              </a:spcAft>
              <a:buSzPts val="1000"/>
              <a:buFont typeface="Poppins"/>
              <a:buChar char="●"/>
              <a:defRPr sz="1000">
                <a:latin typeface="Poppins"/>
                <a:ea typeface="Poppins"/>
                <a:cs typeface="Poppins"/>
                <a:sym typeface="Poppins"/>
              </a:defRPr>
            </a:lvl7pPr>
            <a:lvl8pPr marL="3657600" lvl="7" indent="-292100" rtl="0">
              <a:spcBef>
                <a:spcPts val="0"/>
              </a:spcBef>
              <a:spcAft>
                <a:spcPts val="0"/>
              </a:spcAft>
              <a:buSzPts val="1000"/>
              <a:buFont typeface="Poppins"/>
              <a:buChar char="○"/>
              <a:defRPr sz="1000">
                <a:latin typeface="Poppins"/>
                <a:ea typeface="Poppins"/>
                <a:cs typeface="Poppins"/>
                <a:sym typeface="Poppins"/>
              </a:defRPr>
            </a:lvl8pPr>
            <a:lvl9pPr marL="4114800" lvl="8" indent="-292100" rtl="0">
              <a:spcBef>
                <a:spcPts val="0"/>
              </a:spcBef>
              <a:spcAft>
                <a:spcPts val="0"/>
              </a:spcAft>
              <a:buSzPts val="1000"/>
              <a:buFont typeface="Poppins"/>
              <a:buChar char="■"/>
              <a:defRPr sz="1000">
                <a:latin typeface="Poppins"/>
                <a:ea typeface="Poppins"/>
                <a:cs typeface="Poppins"/>
                <a:sym typeface="Poppins"/>
              </a:defRPr>
            </a:lvl9pPr>
          </a:lstStyle>
          <a:p>
            <a:endParaRPr/>
          </a:p>
        </p:txBody>
      </p:sp>
      <p:sp>
        <p:nvSpPr>
          <p:cNvPr id="272" name="Google Shape;272;p35"/>
          <p:cNvSpPr>
            <a:spLocks noGrp="1"/>
          </p:cNvSpPr>
          <p:nvPr>
            <p:ph type="pic" idx="4"/>
          </p:nvPr>
        </p:nvSpPr>
        <p:spPr>
          <a:xfrm>
            <a:off x="5125100" y="4091325"/>
            <a:ext cx="393600" cy="3936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Impact Text — Option White">
  <p:cSld name="CUSTOM_5">
    <p:spTree>
      <p:nvGrpSpPr>
        <p:cNvPr id="1" name="Shape 273"/>
        <p:cNvGrpSpPr/>
        <p:nvPr/>
      </p:nvGrpSpPr>
      <p:grpSpPr>
        <a:xfrm>
          <a:off x="0" y="0"/>
          <a:ext cx="0" cy="0"/>
          <a:chOff x="0" y="0"/>
          <a:chExt cx="0" cy="0"/>
        </a:xfrm>
      </p:grpSpPr>
      <p:sp>
        <p:nvSpPr>
          <p:cNvPr id="274" name="Google Shape;274;p36"/>
          <p:cNvSpPr/>
          <p:nvPr/>
        </p:nvSpPr>
        <p:spPr>
          <a:xfrm>
            <a:off x="0" y="0"/>
            <a:ext cx="9144000" cy="3193800"/>
          </a:xfrm>
          <a:prstGeom prst="rect">
            <a:avLst/>
          </a:prstGeom>
          <a:gradFill>
            <a:gsLst>
              <a:gs pos="0">
                <a:schemeClr val="dk2"/>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6"/>
          <p:cNvSpPr txBox="1">
            <a:spLocks noGrp="1"/>
          </p:cNvSpPr>
          <p:nvPr>
            <p:ph type="title"/>
          </p:nvPr>
        </p:nvSpPr>
        <p:spPr>
          <a:xfrm>
            <a:off x="539500" y="692250"/>
            <a:ext cx="4363800" cy="2501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4200"/>
              <a:buNone/>
              <a:defRPr sz="4200" b="1">
                <a:solidFill>
                  <a:schemeClr val="lt1"/>
                </a:solidFill>
              </a:defRPr>
            </a:lvl1pPr>
            <a:lvl2pPr lvl="1" rtl="0">
              <a:spcBef>
                <a:spcPts val="0"/>
              </a:spcBef>
              <a:spcAft>
                <a:spcPts val="0"/>
              </a:spcAft>
              <a:buClr>
                <a:schemeClr val="lt1"/>
              </a:buClr>
              <a:buSzPts val="4200"/>
              <a:buNone/>
              <a:defRPr sz="4200">
                <a:solidFill>
                  <a:schemeClr val="lt1"/>
                </a:solidFill>
                <a:latin typeface="Roboto"/>
                <a:ea typeface="Roboto"/>
                <a:cs typeface="Roboto"/>
                <a:sym typeface="Roboto"/>
              </a:defRPr>
            </a:lvl2pPr>
            <a:lvl3pPr lvl="2" rtl="0">
              <a:spcBef>
                <a:spcPts val="0"/>
              </a:spcBef>
              <a:spcAft>
                <a:spcPts val="0"/>
              </a:spcAft>
              <a:buClr>
                <a:schemeClr val="lt1"/>
              </a:buClr>
              <a:buSzPts val="4200"/>
              <a:buNone/>
              <a:defRPr sz="4200">
                <a:solidFill>
                  <a:schemeClr val="lt1"/>
                </a:solidFill>
                <a:latin typeface="Roboto"/>
                <a:ea typeface="Roboto"/>
                <a:cs typeface="Roboto"/>
                <a:sym typeface="Roboto"/>
              </a:defRPr>
            </a:lvl3pPr>
            <a:lvl4pPr lvl="3" rtl="0">
              <a:spcBef>
                <a:spcPts val="0"/>
              </a:spcBef>
              <a:spcAft>
                <a:spcPts val="0"/>
              </a:spcAft>
              <a:buClr>
                <a:schemeClr val="lt1"/>
              </a:buClr>
              <a:buSzPts val="4200"/>
              <a:buNone/>
              <a:defRPr sz="4200">
                <a:solidFill>
                  <a:schemeClr val="lt1"/>
                </a:solidFill>
                <a:latin typeface="Roboto"/>
                <a:ea typeface="Roboto"/>
                <a:cs typeface="Roboto"/>
                <a:sym typeface="Roboto"/>
              </a:defRPr>
            </a:lvl4pPr>
            <a:lvl5pPr lvl="4" rtl="0">
              <a:spcBef>
                <a:spcPts val="0"/>
              </a:spcBef>
              <a:spcAft>
                <a:spcPts val="0"/>
              </a:spcAft>
              <a:buClr>
                <a:schemeClr val="lt1"/>
              </a:buClr>
              <a:buSzPts val="4200"/>
              <a:buNone/>
              <a:defRPr sz="4200">
                <a:solidFill>
                  <a:schemeClr val="lt1"/>
                </a:solidFill>
                <a:latin typeface="Roboto"/>
                <a:ea typeface="Roboto"/>
                <a:cs typeface="Roboto"/>
                <a:sym typeface="Roboto"/>
              </a:defRPr>
            </a:lvl5pPr>
            <a:lvl6pPr lvl="5" rtl="0">
              <a:spcBef>
                <a:spcPts val="0"/>
              </a:spcBef>
              <a:spcAft>
                <a:spcPts val="0"/>
              </a:spcAft>
              <a:buClr>
                <a:schemeClr val="lt1"/>
              </a:buClr>
              <a:buSzPts val="4200"/>
              <a:buNone/>
              <a:defRPr sz="4200">
                <a:solidFill>
                  <a:schemeClr val="lt1"/>
                </a:solidFill>
                <a:latin typeface="Roboto"/>
                <a:ea typeface="Roboto"/>
                <a:cs typeface="Roboto"/>
                <a:sym typeface="Roboto"/>
              </a:defRPr>
            </a:lvl6pPr>
            <a:lvl7pPr lvl="6" rtl="0">
              <a:spcBef>
                <a:spcPts val="0"/>
              </a:spcBef>
              <a:spcAft>
                <a:spcPts val="0"/>
              </a:spcAft>
              <a:buClr>
                <a:schemeClr val="lt1"/>
              </a:buClr>
              <a:buSzPts val="4200"/>
              <a:buNone/>
              <a:defRPr sz="4200">
                <a:solidFill>
                  <a:schemeClr val="lt1"/>
                </a:solidFill>
                <a:latin typeface="Roboto"/>
                <a:ea typeface="Roboto"/>
                <a:cs typeface="Roboto"/>
                <a:sym typeface="Roboto"/>
              </a:defRPr>
            </a:lvl7pPr>
            <a:lvl8pPr lvl="7" rtl="0">
              <a:spcBef>
                <a:spcPts val="0"/>
              </a:spcBef>
              <a:spcAft>
                <a:spcPts val="0"/>
              </a:spcAft>
              <a:buClr>
                <a:schemeClr val="lt1"/>
              </a:buClr>
              <a:buSzPts val="4200"/>
              <a:buNone/>
              <a:defRPr sz="4200">
                <a:solidFill>
                  <a:schemeClr val="lt1"/>
                </a:solidFill>
                <a:latin typeface="Roboto"/>
                <a:ea typeface="Roboto"/>
                <a:cs typeface="Roboto"/>
                <a:sym typeface="Roboto"/>
              </a:defRPr>
            </a:lvl8pPr>
            <a:lvl9pPr lvl="8" rtl="0">
              <a:spcBef>
                <a:spcPts val="0"/>
              </a:spcBef>
              <a:spcAft>
                <a:spcPts val="0"/>
              </a:spcAft>
              <a:buClr>
                <a:schemeClr val="lt1"/>
              </a:buClr>
              <a:buSzPts val="4200"/>
              <a:buNone/>
              <a:defRPr sz="4200">
                <a:solidFill>
                  <a:schemeClr val="lt1"/>
                </a:solidFill>
                <a:latin typeface="Roboto"/>
                <a:ea typeface="Roboto"/>
                <a:cs typeface="Roboto"/>
                <a:sym typeface="Roboto"/>
              </a:defRPr>
            </a:lvl9pPr>
          </a:lstStyle>
          <a:p>
            <a:endParaRPr/>
          </a:p>
        </p:txBody>
      </p:sp>
      <p:sp>
        <p:nvSpPr>
          <p:cNvPr id="276" name="Google Shape;276;p36"/>
          <p:cNvSpPr txBox="1">
            <a:spLocks noGrp="1"/>
          </p:cNvSpPr>
          <p:nvPr>
            <p:ph type="body" idx="1"/>
          </p:nvPr>
        </p:nvSpPr>
        <p:spPr>
          <a:xfrm>
            <a:off x="482775" y="3393700"/>
            <a:ext cx="4420500" cy="14667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Font typeface="Poppins"/>
              <a:buChar char="●"/>
              <a:defRPr sz="1600">
                <a:latin typeface="Poppins"/>
                <a:ea typeface="Poppins"/>
                <a:cs typeface="Poppins"/>
                <a:sym typeface="Poppins"/>
              </a:defRPr>
            </a:lvl1pPr>
            <a:lvl2pPr marL="914400" lvl="1" indent="-330200" rtl="0">
              <a:spcBef>
                <a:spcPts val="0"/>
              </a:spcBef>
              <a:spcAft>
                <a:spcPts val="0"/>
              </a:spcAft>
              <a:buSzPts val="1600"/>
              <a:buFont typeface="Poppins"/>
              <a:buChar char="○"/>
              <a:defRPr sz="1600">
                <a:latin typeface="Poppins"/>
                <a:ea typeface="Poppins"/>
                <a:cs typeface="Poppins"/>
                <a:sym typeface="Poppins"/>
              </a:defRPr>
            </a:lvl2pPr>
            <a:lvl3pPr marL="1371600" lvl="2" indent="-330200" rtl="0">
              <a:spcBef>
                <a:spcPts val="0"/>
              </a:spcBef>
              <a:spcAft>
                <a:spcPts val="0"/>
              </a:spcAft>
              <a:buSzPts val="1600"/>
              <a:buFont typeface="Poppins"/>
              <a:buChar char="■"/>
              <a:defRPr sz="1600">
                <a:latin typeface="Poppins"/>
                <a:ea typeface="Poppins"/>
                <a:cs typeface="Poppins"/>
                <a:sym typeface="Poppins"/>
              </a:defRPr>
            </a:lvl3pPr>
            <a:lvl4pPr marL="1828800" lvl="3" indent="-330200" rtl="0">
              <a:spcBef>
                <a:spcPts val="0"/>
              </a:spcBef>
              <a:spcAft>
                <a:spcPts val="0"/>
              </a:spcAft>
              <a:buSzPts val="1600"/>
              <a:buFont typeface="Poppins"/>
              <a:buChar char="●"/>
              <a:defRPr sz="1600">
                <a:latin typeface="Poppins"/>
                <a:ea typeface="Poppins"/>
                <a:cs typeface="Poppins"/>
                <a:sym typeface="Poppins"/>
              </a:defRPr>
            </a:lvl4pPr>
            <a:lvl5pPr marL="2286000" lvl="4" indent="-330200" rtl="0">
              <a:spcBef>
                <a:spcPts val="0"/>
              </a:spcBef>
              <a:spcAft>
                <a:spcPts val="0"/>
              </a:spcAft>
              <a:buSzPts val="1600"/>
              <a:buFont typeface="Poppins"/>
              <a:buChar char="○"/>
              <a:defRPr sz="1600">
                <a:latin typeface="Poppins"/>
                <a:ea typeface="Poppins"/>
                <a:cs typeface="Poppins"/>
                <a:sym typeface="Poppins"/>
              </a:defRPr>
            </a:lvl5pPr>
            <a:lvl6pPr marL="2743200" lvl="5" indent="-330200" rtl="0">
              <a:spcBef>
                <a:spcPts val="0"/>
              </a:spcBef>
              <a:spcAft>
                <a:spcPts val="0"/>
              </a:spcAft>
              <a:buSzPts val="1600"/>
              <a:buFont typeface="Poppins"/>
              <a:buChar char="■"/>
              <a:defRPr sz="1600">
                <a:latin typeface="Poppins"/>
                <a:ea typeface="Poppins"/>
                <a:cs typeface="Poppins"/>
                <a:sym typeface="Poppins"/>
              </a:defRPr>
            </a:lvl6pPr>
            <a:lvl7pPr marL="3200400" lvl="6" indent="-330200" rtl="0">
              <a:spcBef>
                <a:spcPts val="0"/>
              </a:spcBef>
              <a:spcAft>
                <a:spcPts val="0"/>
              </a:spcAft>
              <a:buSzPts val="1600"/>
              <a:buFont typeface="Poppins"/>
              <a:buChar char="●"/>
              <a:defRPr sz="1600">
                <a:latin typeface="Poppins"/>
                <a:ea typeface="Poppins"/>
                <a:cs typeface="Poppins"/>
                <a:sym typeface="Poppins"/>
              </a:defRPr>
            </a:lvl7pPr>
            <a:lvl8pPr marL="3657600" lvl="7" indent="-330200" rtl="0">
              <a:spcBef>
                <a:spcPts val="0"/>
              </a:spcBef>
              <a:spcAft>
                <a:spcPts val="0"/>
              </a:spcAft>
              <a:buSzPts val="1600"/>
              <a:buFont typeface="Poppins"/>
              <a:buChar char="○"/>
              <a:defRPr sz="1600">
                <a:latin typeface="Poppins"/>
                <a:ea typeface="Poppins"/>
                <a:cs typeface="Poppins"/>
                <a:sym typeface="Poppins"/>
              </a:defRPr>
            </a:lvl8pPr>
            <a:lvl9pPr marL="4114800" lvl="8" indent="-330200" rtl="0">
              <a:spcBef>
                <a:spcPts val="0"/>
              </a:spcBef>
              <a:spcAft>
                <a:spcPts val="0"/>
              </a:spcAft>
              <a:buSzPts val="1600"/>
              <a:buFont typeface="Poppins"/>
              <a:buChar char="■"/>
              <a:defRPr sz="1600">
                <a:latin typeface="Poppins"/>
                <a:ea typeface="Poppins"/>
                <a:cs typeface="Poppins"/>
                <a:sym typeface="Poppins"/>
              </a:defRPr>
            </a:lvl9pPr>
          </a:lstStyle>
          <a:p>
            <a:endParaRPr/>
          </a:p>
        </p:txBody>
      </p:sp>
      <p:sp>
        <p:nvSpPr>
          <p:cNvPr id="277" name="Google Shape;277;p36"/>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278" name="Google Shape;278;p36"/>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279" name="Google Shape;279;p36"/>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
        <p:nvSpPr>
          <p:cNvPr id="280" name="Google Shape;280;p36"/>
          <p:cNvSpPr/>
          <p:nvPr/>
        </p:nvSpPr>
        <p:spPr>
          <a:xfrm>
            <a:off x="5423701" y="591528"/>
            <a:ext cx="3292500" cy="3893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6"/>
          <p:cNvSpPr>
            <a:spLocks noGrp="1"/>
          </p:cNvSpPr>
          <p:nvPr>
            <p:ph type="pic" idx="3"/>
          </p:nvPr>
        </p:nvSpPr>
        <p:spPr>
          <a:xfrm>
            <a:off x="5255250" y="436350"/>
            <a:ext cx="3292500" cy="38934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Slide — Option Navy">
  <p:cSld name="CUSTOM_1_1_1_1_1_1_1_1_1">
    <p:bg>
      <p:bgPr>
        <a:solidFill>
          <a:schemeClr val="dk1"/>
        </a:solidFill>
        <a:effectLst/>
      </p:bgPr>
    </p:bg>
    <p:spTree>
      <p:nvGrpSpPr>
        <p:cNvPr id="1" name="Shape 282"/>
        <p:cNvGrpSpPr/>
        <p:nvPr/>
      </p:nvGrpSpPr>
      <p:grpSpPr>
        <a:xfrm>
          <a:off x="0" y="0"/>
          <a:ext cx="0" cy="0"/>
          <a:chOff x="0" y="0"/>
          <a:chExt cx="0" cy="0"/>
        </a:xfrm>
      </p:grpSpPr>
      <p:sp>
        <p:nvSpPr>
          <p:cNvPr id="283" name="Google Shape;283;p37"/>
          <p:cNvSpPr txBox="1">
            <a:spLocks noGrp="1"/>
          </p:cNvSpPr>
          <p:nvPr>
            <p:ph type="title"/>
          </p:nvPr>
        </p:nvSpPr>
        <p:spPr>
          <a:xfrm>
            <a:off x="491925" y="700875"/>
            <a:ext cx="8114700" cy="2915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600"/>
              <a:buNone/>
              <a:defRPr sz="3600" b="1">
                <a:solidFill>
                  <a:schemeClr val="lt1"/>
                </a:solidFill>
              </a:defRPr>
            </a:lvl1pPr>
            <a:lvl2pPr lvl="1" rtl="0">
              <a:spcBef>
                <a:spcPts val="0"/>
              </a:spcBef>
              <a:spcAft>
                <a:spcPts val="0"/>
              </a:spcAft>
              <a:buClr>
                <a:schemeClr val="lt1"/>
              </a:buClr>
              <a:buSzPts val="3000"/>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None/>
              <a:defRPr sz="3000">
                <a:solidFill>
                  <a:schemeClr val="lt1"/>
                </a:solidFill>
                <a:latin typeface="Roboto"/>
                <a:ea typeface="Roboto"/>
                <a:cs typeface="Roboto"/>
                <a:sym typeface="Roboto"/>
              </a:defRPr>
            </a:lvl9pPr>
          </a:lstStyle>
          <a:p>
            <a:endParaRPr/>
          </a:p>
        </p:txBody>
      </p:sp>
      <p:sp>
        <p:nvSpPr>
          <p:cNvPr id="284" name="Google Shape;284;p37"/>
          <p:cNvSpPr txBox="1">
            <a:spLocks noGrp="1"/>
          </p:cNvSpPr>
          <p:nvPr>
            <p:ph type="subTitle" idx="1"/>
          </p:nvPr>
        </p:nvSpPr>
        <p:spPr>
          <a:xfrm>
            <a:off x="533400" y="3707175"/>
            <a:ext cx="6484800" cy="9312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1pPr>
            <a:lvl2pPr lvl="1"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2pPr>
            <a:lvl3pPr lvl="2"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3pPr>
            <a:lvl4pPr lvl="3"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4pPr>
            <a:lvl5pPr lvl="4"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5pPr>
            <a:lvl6pPr lvl="5"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6pPr>
            <a:lvl7pPr lvl="6"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7pPr>
            <a:lvl8pPr lvl="7"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8pPr>
            <a:lvl9pPr lvl="8"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9pPr>
          </a:lstStyle>
          <a:p>
            <a:endParaRPr/>
          </a:p>
        </p:txBody>
      </p:sp>
      <p:sp>
        <p:nvSpPr>
          <p:cNvPr id="285" name="Google Shape;285;p37"/>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286" name="Google Shape;286;p37"/>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287" name="Google Shape;287;p37"/>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Slide — Option Gradient">
  <p:cSld name="CUSTOM_1_1_1_1_1_1_1_1_1_1">
    <p:bg>
      <p:bgPr>
        <a:gradFill>
          <a:gsLst>
            <a:gs pos="0">
              <a:schemeClr val="dk2"/>
            </a:gs>
            <a:gs pos="100000">
              <a:schemeClr val="dk1"/>
            </a:gs>
          </a:gsLst>
          <a:lin ang="0" scaled="0"/>
        </a:gradFill>
        <a:effectLst/>
      </p:bgPr>
    </p:bg>
    <p:spTree>
      <p:nvGrpSpPr>
        <p:cNvPr id="1" name="Shape 288"/>
        <p:cNvGrpSpPr/>
        <p:nvPr/>
      </p:nvGrpSpPr>
      <p:grpSpPr>
        <a:xfrm>
          <a:off x="0" y="0"/>
          <a:ext cx="0" cy="0"/>
          <a:chOff x="0" y="0"/>
          <a:chExt cx="0" cy="0"/>
        </a:xfrm>
      </p:grpSpPr>
      <p:sp>
        <p:nvSpPr>
          <p:cNvPr id="289" name="Google Shape;289;p38"/>
          <p:cNvSpPr txBox="1">
            <a:spLocks noGrp="1"/>
          </p:cNvSpPr>
          <p:nvPr>
            <p:ph type="title"/>
          </p:nvPr>
        </p:nvSpPr>
        <p:spPr>
          <a:xfrm>
            <a:off x="491925" y="700875"/>
            <a:ext cx="8114700" cy="2915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600"/>
              <a:buNone/>
              <a:defRPr sz="3600" b="1">
                <a:solidFill>
                  <a:schemeClr val="lt1"/>
                </a:solidFill>
              </a:defRPr>
            </a:lvl1pPr>
            <a:lvl2pPr lvl="1" rtl="0">
              <a:spcBef>
                <a:spcPts val="0"/>
              </a:spcBef>
              <a:spcAft>
                <a:spcPts val="0"/>
              </a:spcAft>
              <a:buClr>
                <a:schemeClr val="lt1"/>
              </a:buClr>
              <a:buSzPts val="3000"/>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None/>
              <a:defRPr sz="3000">
                <a:solidFill>
                  <a:schemeClr val="lt1"/>
                </a:solidFill>
                <a:latin typeface="Roboto"/>
                <a:ea typeface="Roboto"/>
                <a:cs typeface="Roboto"/>
                <a:sym typeface="Roboto"/>
              </a:defRPr>
            </a:lvl9pPr>
          </a:lstStyle>
          <a:p>
            <a:endParaRPr/>
          </a:p>
        </p:txBody>
      </p:sp>
      <p:sp>
        <p:nvSpPr>
          <p:cNvPr id="290" name="Google Shape;290;p38"/>
          <p:cNvSpPr txBox="1">
            <a:spLocks noGrp="1"/>
          </p:cNvSpPr>
          <p:nvPr>
            <p:ph type="subTitle" idx="1"/>
          </p:nvPr>
        </p:nvSpPr>
        <p:spPr>
          <a:xfrm>
            <a:off x="533400" y="3707175"/>
            <a:ext cx="6484800" cy="9312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1pPr>
            <a:lvl2pPr lvl="1"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2pPr>
            <a:lvl3pPr lvl="2"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3pPr>
            <a:lvl4pPr lvl="3"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4pPr>
            <a:lvl5pPr lvl="4"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5pPr>
            <a:lvl6pPr lvl="5"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6pPr>
            <a:lvl7pPr lvl="6"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7pPr>
            <a:lvl8pPr lvl="7"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8pPr>
            <a:lvl9pPr lvl="8"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9pPr>
          </a:lstStyle>
          <a:p>
            <a:endParaRPr/>
          </a:p>
        </p:txBody>
      </p:sp>
      <p:sp>
        <p:nvSpPr>
          <p:cNvPr id="291" name="Google Shape;291;p38"/>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292" name="Google Shape;292;p38"/>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293" name="Google Shape;293;p38"/>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Slide — Option White">
  <p:cSld name="CUSTOM_1_1_1_1_1_1_1_1_1_1_1">
    <p:bg>
      <p:bgPr>
        <a:solidFill>
          <a:schemeClr val="lt1"/>
        </a:solidFill>
        <a:effectLst/>
      </p:bgPr>
    </p:bg>
    <p:spTree>
      <p:nvGrpSpPr>
        <p:cNvPr id="1" name="Shape 294"/>
        <p:cNvGrpSpPr/>
        <p:nvPr/>
      </p:nvGrpSpPr>
      <p:grpSpPr>
        <a:xfrm>
          <a:off x="0" y="0"/>
          <a:ext cx="0" cy="0"/>
          <a:chOff x="0" y="0"/>
          <a:chExt cx="0" cy="0"/>
        </a:xfrm>
      </p:grpSpPr>
      <p:sp>
        <p:nvSpPr>
          <p:cNvPr id="295" name="Google Shape;295;p39"/>
          <p:cNvSpPr txBox="1">
            <a:spLocks noGrp="1"/>
          </p:cNvSpPr>
          <p:nvPr>
            <p:ph type="title"/>
          </p:nvPr>
        </p:nvSpPr>
        <p:spPr>
          <a:xfrm>
            <a:off x="491925" y="700875"/>
            <a:ext cx="8114700" cy="29151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b="1"/>
            </a:lvl1pPr>
            <a:lvl2pPr lvl="1" rtl="0">
              <a:spcBef>
                <a:spcPts val="0"/>
              </a:spcBef>
              <a:spcAft>
                <a:spcPts val="0"/>
              </a:spcAft>
              <a:buSzPts val="3000"/>
              <a:buNone/>
              <a:defRPr sz="3000">
                <a:latin typeface="Roboto"/>
                <a:ea typeface="Roboto"/>
                <a:cs typeface="Roboto"/>
                <a:sym typeface="Roboto"/>
              </a:defRPr>
            </a:lvl2pPr>
            <a:lvl3pPr lvl="2" rtl="0">
              <a:spcBef>
                <a:spcPts val="0"/>
              </a:spcBef>
              <a:spcAft>
                <a:spcPts val="0"/>
              </a:spcAft>
              <a:buSzPts val="3000"/>
              <a:buNone/>
              <a:defRPr sz="3000">
                <a:latin typeface="Roboto"/>
                <a:ea typeface="Roboto"/>
                <a:cs typeface="Roboto"/>
                <a:sym typeface="Roboto"/>
              </a:defRPr>
            </a:lvl3pPr>
            <a:lvl4pPr lvl="3" rtl="0">
              <a:spcBef>
                <a:spcPts val="0"/>
              </a:spcBef>
              <a:spcAft>
                <a:spcPts val="0"/>
              </a:spcAft>
              <a:buSzPts val="3000"/>
              <a:buNone/>
              <a:defRPr sz="3000">
                <a:latin typeface="Roboto"/>
                <a:ea typeface="Roboto"/>
                <a:cs typeface="Roboto"/>
                <a:sym typeface="Roboto"/>
              </a:defRPr>
            </a:lvl4pPr>
            <a:lvl5pPr lvl="4" rtl="0">
              <a:spcBef>
                <a:spcPts val="0"/>
              </a:spcBef>
              <a:spcAft>
                <a:spcPts val="0"/>
              </a:spcAft>
              <a:buSzPts val="3000"/>
              <a:buNone/>
              <a:defRPr sz="3000">
                <a:latin typeface="Roboto"/>
                <a:ea typeface="Roboto"/>
                <a:cs typeface="Roboto"/>
                <a:sym typeface="Roboto"/>
              </a:defRPr>
            </a:lvl5pPr>
            <a:lvl6pPr lvl="5" rtl="0">
              <a:spcBef>
                <a:spcPts val="0"/>
              </a:spcBef>
              <a:spcAft>
                <a:spcPts val="0"/>
              </a:spcAft>
              <a:buSzPts val="3000"/>
              <a:buNone/>
              <a:defRPr sz="3000">
                <a:latin typeface="Roboto"/>
                <a:ea typeface="Roboto"/>
                <a:cs typeface="Roboto"/>
                <a:sym typeface="Roboto"/>
              </a:defRPr>
            </a:lvl6pPr>
            <a:lvl7pPr lvl="6" rtl="0">
              <a:spcBef>
                <a:spcPts val="0"/>
              </a:spcBef>
              <a:spcAft>
                <a:spcPts val="0"/>
              </a:spcAft>
              <a:buSzPts val="3000"/>
              <a:buNone/>
              <a:defRPr sz="3000">
                <a:latin typeface="Roboto"/>
                <a:ea typeface="Roboto"/>
                <a:cs typeface="Roboto"/>
                <a:sym typeface="Roboto"/>
              </a:defRPr>
            </a:lvl7pPr>
            <a:lvl8pPr lvl="7" rtl="0">
              <a:spcBef>
                <a:spcPts val="0"/>
              </a:spcBef>
              <a:spcAft>
                <a:spcPts val="0"/>
              </a:spcAft>
              <a:buSzPts val="3000"/>
              <a:buNone/>
              <a:defRPr sz="3000">
                <a:latin typeface="Roboto"/>
                <a:ea typeface="Roboto"/>
                <a:cs typeface="Roboto"/>
                <a:sym typeface="Roboto"/>
              </a:defRPr>
            </a:lvl8pPr>
            <a:lvl9pPr lvl="8" rtl="0">
              <a:spcBef>
                <a:spcPts val="0"/>
              </a:spcBef>
              <a:spcAft>
                <a:spcPts val="0"/>
              </a:spcAft>
              <a:buSzPts val="3000"/>
              <a:buNone/>
              <a:defRPr sz="3000">
                <a:latin typeface="Roboto"/>
                <a:ea typeface="Roboto"/>
                <a:cs typeface="Roboto"/>
                <a:sym typeface="Roboto"/>
              </a:defRPr>
            </a:lvl9pPr>
          </a:lstStyle>
          <a:p>
            <a:endParaRPr/>
          </a:p>
        </p:txBody>
      </p:sp>
      <p:sp>
        <p:nvSpPr>
          <p:cNvPr id="296" name="Google Shape;296;p39"/>
          <p:cNvSpPr txBox="1">
            <a:spLocks noGrp="1"/>
          </p:cNvSpPr>
          <p:nvPr>
            <p:ph type="subTitle" idx="1"/>
          </p:nvPr>
        </p:nvSpPr>
        <p:spPr>
          <a:xfrm>
            <a:off x="533400" y="3707175"/>
            <a:ext cx="6484800" cy="9312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1000"/>
              <a:buFont typeface="Poppins"/>
              <a:buNone/>
              <a:defRPr sz="1000">
                <a:latin typeface="Poppins"/>
                <a:ea typeface="Poppins"/>
                <a:cs typeface="Poppins"/>
                <a:sym typeface="Poppins"/>
              </a:defRPr>
            </a:lvl1pPr>
            <a:lvl2pPr lvl="1" rtl="0">
              <a:lnSpc>
                <a:spcPct val="115000"/>
              </a:lnSpc>
              <a:spcBef>
                <a:spcPts val="0"/>
              </a:spcBef>
              <a:spcAft>
                <a:spcPts val="0"/>
              </a:spcAft>
              <a:buSzPts val="1000"/>
              <a:buFont typeface="Poppins"/>
              <a:buNone/>
              <a:defRPr sz="1000">
                <a:latin typeface="Poppins"/>
                <a:ea typeface="Poppins"/>
                <a:cs typeface="Poppins"/>
                <a:sym typeface="Poppins"/>
              </a:defRPr>
            </a:lvl2pPr>
            <a:lvl3pPr lvl="2" rtl="0">
              <a:lnSpc>
                <a:spcPct val="115000"/>
              </a:lnSpc>
              <a:spcBef>
                <a:spcPts val="0"/>
              </a:spcBef>
              <a:spcAft>
                <a:spcPts val="0"/>
              </a:spcAft>
              <a:buSzPts val="1000"/>
              <a:buFont typeface="Poppins"/>
              <a:buNone/>
              <a:defRPr sz="1000">
                <a:latin typeface="Poppins"/>
                <a:ea typeface="Poppins"/>
                <a:cs typeface="Poppins"/>
                <a:sym typeface="Poppins"/>
              </a:defRPr>
            </a:lvl3pPr>
            <a:lvl4pPr lvl="3" rtl="0">
              <a:lnSpc>
                <a:spcPct val="115000"/>
              </a:lnSpc>
              <a:spcBef>
                <a:spcPts val="0"/>
              </a:spcBef>
              <a:spcAft>
                <a:spcPts val="0"/>
              </a:spcAft>
              <a:buSzPts val="1000"/>
              <a:buFont typeface="Poppins"/>
              <a:buNone/>
              <a:defRPr sz="1000">
                <a:latin typeface="Poppins"/>
                <a:ea typeface="Poppins"/>
                <a:cs typeface="Poppins"/>
                <a:sym typeface="Poppins"/>
              </a:defRPr>
            </a:lvl4pPr>
            <a:lvl5pPr lvl="4" rtl="0">
              <a:lnSpc>
                <a:spcPct val="115000"/>
              </a:lnSpc>
              <a:spcBef>
                <a:spcPts val="0"/>
              </a:spcBef>
              <a:spcAft>
                <a:spcPts val="0"/>
              </a:spcAft>
              <a:buSzPts val="1000"/>
              <a:buFont typeface="Poppins"/>
              <a:buNone/>
              <a:defRPr sz="1000">
                <a:latin typeface="Poppins"/>
                <a:ea typeface="Poppins"/>
                <a:cs typeface="Poppins"/>
                <a:sym typeface="Poppins"/>
              </a:defRPr>
            </a:lvl5pPr>
            <a:lvl6pPr lvl="5" rtl="0">
              <a:lnSpc>
                <a:spcPct val="115000"/>
              </a:lnSpc>
              <a:spcBef>
                <a:spcPts val="0"/>
              </a:spcBef>
              <a:spcAft>
                <a:spcPts val="0"/>
              </a:spcAft>
              <a:buSzPts val="1000"/>
              <a:buFont typeface="Poppins"/>
              <a:buNone/>
              <a:defRPr sz="1000">
                <a:latin typeface="Poppins"/>
                <a:ea typeface="Poppins"/>
                <a:cs typeface="Poppins"/>
                <a:sym typeface="Poppins"/>
              </a:defRPr>
            </a:lvl6pPr>
            <a:lvl7pPr lvl="6" rtl="0">
              <a:lnSpc>
                <a:spcPct val="115000"/>
              </a:lnSpc>
              <a:spcBef>
                <a:spcPts val="0"/>
              </a:spcBef>
              <a:spcAft>
                <a:spcPts val="0"/>
              </a:spcAft>
              <a:buSzPts val="1000"/>
              <a:buFont typeface="Poppins"/>
              <a:buNone/>
              <a:defRPr sz="1000">
                <a:latin typeface="Poppins"/>
                <a:ea typeface="Poppins"/>
                <a:cs typeface="Poppins"/>
                <a:sym typeface="Poppins"/>
              </a:defRPr>
            </a:lvl7pPr>
            <a:lvl8pPr lvl="7" rtl="0">
              <a:lnSpc>
                <a:spcPct val="115000"/>
              </a:lnSpc>
              <a:spcBef>
                <a:spcPts val="0"/>
              </a:spcBef>
              <a:spcAft>
                <a:spcPts val="0"/>
              </a:spcAft>
              <a:buSzPts val="1000"/>
              <a:buFont typeface="Poppins"/>
              <a:buNone/>
              <a:defRPr sz="1000">
                <a:latin typeface="Poppins"/>
                <a:ea typeface="Poppins"/>
                <a:cs typeface="Poppins"/>
                <a:sym typeface="Poppins"/>
              </a:defRPr>
            </a:lvl8pPr>
            <a:lvl9pPr lvl="8" rtl="0">
              <a:lnSpc>
                <a:spcPct val="115000"/>
              </a:lnSpc>
              <a:spcBef>
                <a:spcPts val="0"/>
              </a:spcBef>
              <a:spcAft>
                <a:spcPts val="0"/>
              </a:spcAft>
              <a:buSzPts val="1000"/>
              <a:buFont typeface="Poppins"/>
              <a:buNone/>
              <a:defRPr sz="1000">
                <a:latin typeface="Poppins"/>
                <a:ea typeface="Poppins"/>
                <a:cs typeface="Poppins"/>
                <a:sym typeface="Poppins"/>
              </a:defRPr>
            </a:lvl9pPr>
          </a:lstStyle>
          <a:p>
            <a:endParaRPr/>
          </a:p>
        </p:txBody>
      </p:sp>
      <p:sp>
        <p:nvSpPr>
          <p:cNvPr id="297" name="Google Shape;297;p39"/>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298" name="Google Shape;298;p39"/>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299" name="Google Shape;299;p39"/>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vider Slide — Option Navy">
  <p:cSld name="CUSTOM_1_1_1_1_1_1_1_1_1_1_1_1">
    <p:bg>
      <p:bgPr>
        <a:solidFill>
          <a:schemeClr val="dk1"/>
        </a:solidFill>
        <a:effectLst/>
      </p:bgPr>
    </p:bg>
    <p:spTree>
      <p:nvGrpSpPr>
        <p:cNvPr id="1" name="Shape 300"/>
        <p:cNvGrpSpPr/>
        <p:nvPr/>
      </p:nvGrpSpPr>
      <p:grpSpPr>
        <a:xfrm>
          <a:off x="0" y="0"/>
          <a:ext cx="0" cy="0"/>
          <a:chOff x="0" y="0"/>
          <a:chExt cx="0" cy="0"/>
        </a:xfrm>
      </p:grpSpPr>
      <p:sp>
        <p:nvSpPr>
          <p:cNvPr id="301" name="Google Shape;301;p40"/>
          <p:cNvSpPr txBox="1">
            <a:spLocks noGrp="1"/>
          </p:cNvSpPr>
          <p:nvPr>
            <p:ph type="title"/>
          </p:nvPr>
        </p:nvSpPr>
        <p:spPr>
          <a:xfrm>
            <a:off x="491925" y="595804"/>
            <a:ext cx="8114700" cy="3937500"/>
          </a:xfrm>
          <a:prstGeom prst="rect">
            <a:avLst/>
          </a:prstGeom>
        </p:spPr>
        <p:txBody>
          <a:bodyPr spcFirstLastPara="1" wrap="square" lIns="91425" tIns="91425" rIns="91425" bIns="91425" anchor="ctr" anchorCtr="0">
            <a:normAutofit/>
          </a:bodyPr>
          <a:lstStyle>
            <a:lvl1pPr lvl="0" rtl="0">
              <a:lnSpc>
                <a:spcPct val="80000"/>
              </a:lnSpc>
              <a:spcBef>
                <a:spcPts val="0"/>
              </a:spcBef>
              <a:spcAft>
                <a:spcPts val="0"/>
              </a:spcAft>
              <a:buClr>
                <a:schemeClr val="lt1"/>
              </a:buClr>
              <a:buSzPts val="4800"/>
              <a:buNone/>
              <a:defRPr sz="4800" b="1">
                <a:solidFill>
                  <a:schemeClr val="lt1"/>
                </a:solidFill>
              </a:defRPr>
            </a:lvl1pPr>
            <a:lvl2pPr lvl="1"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2pPr>
            <a:lvl3pPr lvl="2"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3pPr>
            <a:lvl4pPr lvl="3"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4pPr>
            <a:lvl5pPr lvl="4"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5pPr>
            <a:lvl6pPr lvl="5"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6pPr>
            <a:lvl7pPr lvl="6"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7pPr>
            <a:lvl8pPr lvl="7"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8pPr>
            <a:lvl9pPr lvl="8"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9pPr>
          </a:lstStyle>
          <a:p>
            <a:endParaRPr/>
          </a:p>
        </p:txBody>
      </p:sp>
      <p:sp>
        <p:nvSpPr>
          <p:cNvPr id="302" name="Google Shape;302;p40"/>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303" name="Google Shape;303;p40"/>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304" name="Google Shape;304;p40"/>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ient-Specific Title Slide — Option Navy">
  <p:cSld name="TITLE_1_1_1">
    <p:bg>
      <p:bgPr>
        <a:solidFill>
          <a:schemeClr val="dk1"/>
        </a:solidFill>
        <a:effectLst/>
      </p:bgPr>
    </p:bg>
    <p:spTree>
      <p:nvGrpSpPr>
        <p:cNvPr id="1" name="Shape 29"/>
        <p:cNvGrpSpPr/>
        <p:nvPr/>
      </p:nvGrpSpPr>
      <p:grpSpPr>
        <a:xfrm>
          <a:off x="0" y="0"/>
          <a:ext cx="0" cy="0"/>
          <a:chOff x="0" y="0"/>
          <a:chExt cx="0" cy="0"/>
        </a:xfrm>
      </p:grpSpPr>
      <p:sp>
        <p:nvSpPr>
          <p:cNvPr id="30" name="Google Shape;30;p5"/>
          <p:cNvSpPr txBox="1">
            <a:spLocks noGrp="1"/>
          </p:cNvSpPr>
          <p:nvPr>
            <p:ph type="ctrTitle"/>
          </p:nvPr>
        </p:nvSpPr>
        <p:spPr>
          <a:xfrm>
            <a:off x="264375" y="3029060"/>
            <a:ext cx="8520600" cy="1511700"/>
          </a:xfrm>
          <a:prstGeom prst="rect">
            <a:avLst/>
          </a:prstGeom>
        </p:spPr>
        <p:txBody>
          <a:bodyPr spcFirstLastPara="1" wrap="square" lIns="91425" tIns="91425" rIns="91425" bIns="91425" anchor="b" anchorCtr="0">
            <a:normAutofit/>
          </a:bodyPr>
          <a:lstStyle>
            <a:lvl1pPr lvl="0" rtl="0">
              <a:lnSpc>
                <a:spcPct val="80000"/>
              </a:lnSpc>
              <a:spcBef>
                <a:spcPts val="0"/>
              </a:spcBef>
              <a:spcAft>
                <a:spcPts val="0"/>
              </a:spcAft>
              <a:buClr>
                <a:schemeClr val="lt1"/>
              </a:buClr>
              <a:buSzPts val="3000"/>
              <a:buNone/>
              <a:defRPr sz="3000" b="1">
                <a:solidFill>
                  <a:schemeClr val="lt1"/>
                </a:solidFill>
              </a:defRPr>
            </a:lvl1pPr>
            <a:lvl2pPr lvl="1" rtl="0">
              <a:lnSpc>
                <a:spcPct val="80000"/>
              </a:lnSpc>
              <a:spcBef>
                <a:spcPts val="0"/>
              </a:spcBef>
              <a:spcAft>
                <a:spcPts val="0"/>
              </a:spcAft>
              <a:buClr>
                <a:schemeClr val="lt1"/>
              </a:buClr>
              <a:buSzPts val="3000"/>
              <a:buNone/>
              <a:defRPr sz="3000" b="1">
                <a:solidFill>
                  <a:schemeClr val="lt1"/>
                </a:solidFill>
              </a:defRPr>
            </a:lvl2pPr>
            <a:lvl3pPr lvl="2" rtl="0">
              <a:lnSpc>
                <a:spcPct val="80000"/>
              </a:lnSpc>
              <a:spcBef>
                <a:spcPts val="0"/>
              </a:spcBef>
              <a:spcAft>
                <a:spcPts val="0"/>
              </a:spcAft>
              <a:buClr>
                <a:schemeClr val="lt1"/>
              </a:buClr>
              <a:buSzPts val="3000"/>
              <a:buNone/>
              <a:defRPr sz="3000" b="1">
                <a:solidFill>
                  <a:schemeClr val="lt1"/>
                </a:solidFill>
              </a:defRPr>
            </a:lvl3pPr>
            <a:lvl4pPr lvl="3" rtl="0">
              <a:lnSpc>
                <a:spcPct val="80000"/>
              </a:lnSpc>
              <a:spcBef>
                <a:spcPts val="0"/>
              </a:spcBef>
              <a:spcAft>
                <a:spcPts val="0"/>
              </a:spcAft>
              <a:buClr>
                <a:schemeClr val="lt1"/>
              </a:buClr>
              <a:buSzPts val="3000"/>
              <a:buNone/>
              <a:defRPr sz="3000" b="1">
                <a:solidFill>
                  <a:schemeClr val="lt1"/>
                </a:solidFill>
              </a:defRPr>
            </a:lvl4pPr>
            <a:lvl5pPr lvl="4" rtl="0">
              <a:lnSpc>
                <a:spcPct val="80000"/>
              </a:lnSpc>
              <a:spcBef>
                <a:spcPts val="0"/>
              </a:spcBef>
              <a:spcAft>
                <a:spcPts val="0"/>
              </a:spcAft>
              <a:buClr>
                <a:schemeClr val="lt1"/>
              </a:buClr>
              <a:buSzPts val="3000"/>
              <a:buNone/>
              <a:defRPr sz="3000" b="1">
                <a:solidFill>
                  <a:schemeClr val="lt1"/>
                </a:solidFill>
              </a:defRPr>
            </a:lvl5pPr>
            <a:lvl6pPr lvl="5" rtl="0">
              <a:lnSpc>
                <a:spcPct val="80000"/>
              </a:lnSpc>
              <a:spcBef>
                <a:spcPts val="0"/>
              </a:spcBef>
              <a:spcAft>
                <a:spcPts val="0"/>
              </a:spcAft>
              <a:buClr>
                <a:schemeClr val="lt1"/>
              </a:buClr>
              <a:buSzPts val="3000"/>
              <a:buNone/>
              <a:defRPr sz="3000" b="1">
                <a:solidFill>
                  <a:schemeClr val="lt1"/>
                </a:solidFill>
              </a:defRPr>
            </a:lvl6pPr>
            <a:lvl7pPr lvl="6" rtl="0">
              <a:lnSpc>
                <a:spcPct val="80000"/>
              </a:lnSpc>
              <a:spcBef>
                <a:spcPts val="0"/>
              </a:spcBef>
              <a:spcAft>
                <a:spcPts val="0"/>
              </a:spcAft>
              <a:buClr>
                <a:schemeClr val="lt1"/>
              </a:buClr>
              <a:buSzPts val="3000"/>
              <a:buNone/>
              <a:defRPr sz="3000" b="1">
                <a:solidFill>
                  <a:schemeClr val="lt1"/>
                </a:solidFill>
              </a:defRPr>
            </a:lvl7pPr>
            <a:lvl8pPr lvl="7" rtl="0">
              <a:lnSpc>
                <a:spcPct val="80000"/>
              </a:lnSpc>
              <a:spcBef>
                <a:spcPts val="0"/>
              </a:spcBef>
              <a:spcAft>
                <a:spcPts val="0"/>
              </a:spcAft>
              <a:buClr>
                <a:schemeClr val="lt1"/>
              </a:buClr>
              <a:buSzPts val="3000"/>
              <a:buNone/>
              <a:defRPr sz="3000" b="1">
                <a:solidFill>
                  <a:schemeClr val="lt1"/>
                </a:solidFill>
              </a:defRPr>
            </a:lvl8pPr>
            <a:lvl9pPr lvl="8" rtl="0">
              <a:lnSpc>
                <a:spcPct val="80000"/>
              </a:lnSpc>
              <a:spcBef>
                <a:spcPts val="0"/>
              </a:spcBef>
              <a:spcAft>
                <a:spcPts val="0"/>
              </a:spcAft>
              <a:buClr>
                <a:schemeClr val="lt1"/>
              </a:buClr>
              <a:buSzPts val="3000"/>
              <a:buNone/>
              <a:defRPr sz="3000" b="1">
                <a:solidFill>
                  <a:schemeClr val="lt1"/>
                </a:solidFill>
              </a:defRPr>
            </a:lvl9pPr>
          </a:lstStyle>
          <a:p>
            <a:endParaRPr/>
          </a:p>
        </p:txBody>
      </p:sp>
      <p:sp>
        <p:nvSpPr>
          <p:cNvPr id="31" name="Google Shape;31;p5"/>
          <p:cNvSpPr txBox="1">
            <a:spLocks noGrp="1"/>
          </p:cNvSpPr>
          <p:nvPr>
            <p:ph type="subTitle" idx="1"/>
          </p:nvPr>
        </p:nvSpPr>
        <p:spPr>
          <a:xfrm>
            <a:off x="283302" y="4433343"/>
            <a:ext cx="6484800" cy="6603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Clr>
                <a:schemeClr val="accent1"/>
              </a:buClr>
              <a:buSzPts val="1000"/>
              <a:buFont typeface="Poppins"/>
              <a:buNone/>
              <a:defRPr sz="1000">
                <a:solidFill>
                  <a:schemeClr val="accent1"/>
                </a:solidFill>
                <a:latin typeface="Poppins"/>
                <a:ea typeface="Poppins"/>
                <a:cs typeface="Poppins"/>
                <a:sym typeface="Poppins"/>
              </a:defRPr>
            </a:lvl1pPr>
            <a:lvl2pPr lvl="1" rtl="0">
              <a:lnSpc>
                <a:spcPct val="115000"/>
              </a:lnSpc>
              <a:spcBef>
                <a:spcPts val="0"/>
              </a:spcBef>
              <a:spcAft>
                <a:spcPts val="0"/>
              </a:spcAft>
              <a:buClr>
                <a:schemeClr val="accent1"/>
              </a:buClr>
              <a:buSzPts val="1000"/>
              <a:buFont typeface="Poppins"/>
              <a:buNone/>
              <a:defRPr sz="1000">
                <a:solidFill>
                  <a:schemeClr val="accent1"/>
                </a:solidFill>
                <a:latin typeface="Poppins"/>
                <a:ea typeface="Poppins"/>
                <a:cs typeface="Poppins"/>
                <a:sym typeface="Poppins"/>
              </a:defRPr>
            </a:lvl2pPr>
            <a:lvl3pPr lvl="2" rtl="0">
              <a:lnSpc>
                <a:spcPct val="115000"/>
              </a:lnSpc>
              <a:spcBef>
                <a:spcPts val="0"/>
              </a:spcBef>
              <a:spcAft>
                <a:spcPts val="0"/>
              </a:spcAft>
              <a:buClr>
                <a:schemeClr val="accent1"/>
              </a:buClr>
              <a:buSzPts val="1000"/>
              <a:buFont typeface="Poppins"/>
              <a:buNone/>
              <a:defRPr sz="1000">
                <a:solidFill>
                  <a:schemeClr val="accent1"/>
                </a:solidFill>
                <a:latin typeface="Poppins"/>
                <a:ea typeface="Poppins"/>
                <a:cs typeface="Poppins"/>
                <a:sym typeface="Poppins"/>
              </a:defRPr>
            </a:lvl3pPr>
            <a:lvl4pPr lvl="3" rtl="0">
              <a:lnSpc>
                <a:spcPct val="115000"/>
              </a:lnSpc>
              <a:spcBef>
                <a:spcPts val="0"/>
              </a:spcBef>
              <a:spcAft>
                <a:spcPts val="0"/>
              </a:spcAft>
              <a:buClr>
                <a:schemeClr val="accent1"/>
              </a:buClr>
              <a:buSzPts val="1000"/>
              <a:buFont typeface="Poppins"/>
              <a:buNone/>
              <a:defRPr sz="1000">
                <a:solidFill>
                  <a:schemeClr val="accent1"/>
                </a:solidFill>
                <a:latin typeface="Poppins"/>
                <a:ea typeface="Poppins"/>
                <a:cs typeface="Poppins"/>
                <a:sym typeface="Poppins"/>
              </a:defRPr>
            </a:lvl4pPr>
            <a:lvl5pPr lvl="4" rtl="0">
              <a:lnSpc>
                <a:spcPct val="115000"/>
              </a:lnSpc>
              <a:spcBef>
                <a:spcPts val="0"/>
              </a:spcBef>
              <a:spcAft>
                <a:spcPts val="0"/>
              </a:spcAft>
              <a:buClr>
                <a:schemeClr val="accent1"/>
              </a:buClr>
              <a:buSzPts val="1000"/>
              <a:buFont typeface="Poppins"/>
              <a:buNone/>
              <a:defRPr sz="1000">
                <a:solidFill>
                  <a:schemeClr val="accent1"/>
                </a:solidFill>
                <a:latin typeface="Poppins"/>
                <a:ea typeface="Poppins"/>
                <a:cs typeface="Poppins"/>
                <a:sym typeface="Poppins"/>
              </a:defRPr>
            </a:lvl5pPr>
            <a:lvl6pPr lvl="5" rtl="0">
              <a:lnSpc>
                <a:spcPct val="115000"/>
              </a:lnSpc>
              <a:spcBef>
                <a:spcPts val="0"/>
              </a:spcBef>
              <a:spcAft>
                <a:spcPts val="0"/>
              </a:spcAft>
              <a:buClr>
                <a:schemeClr val="accent1"/>
              </a:buClr>
              <a:buSzPts val="1000"/>
              <a:buFont typeface="Poppins"/>
              <a:buNone/>
              <a:defRPr sz="1000">
                <a:solidFill>
                  <a:schemeClr val="accent1"/>
                </a:solidFill>
                <a:latin typeface="Poppins"/>
                <a:ea typeface="Poppins"/>
                <a:cs typeface="Poppins"/>
                <a:sym typeface="Poppins"/>
              </a:defRPr>
            </a:lvl6pPr>
            <a:lvl7pPr lvl="6" rtl="0">
              <a:lnSpc>
                <a:spcPct val="115000"/>
              </a:lnSpc>
              <a:spcBef>
                <a:spcPts val="0"/>
              </a:spcBef>
              <a:spcAft>
                <a:spcPts val="0"/>
              </a:spcAft>
              <a:buClr>
                <a:schemeClr val="accent1"/>
              </a:buClr>
              <a:buSzPts val="1000"/>
              <a:buFont typeface="Poppins"/>
              <a:buNone/>
              <a:defRPr sz="1000">
                <a:solidFill>
                  <a:schemeClr val="accent1"/>
                </a:solidFill>
                <a:latin typeface="Poppins"/>
                <a:ea typeface="Poppins"/>
                <a:cs typeface="Poppins"/>
                <a:sym typeface="Poppins"/>
              </a:defRPr>
            </a:lvl7pPr>
            <a:lvl8pPr lvl="7" rtl="0">
              <a:lnSpc>
                <a:spcPct val="115000"/>
              </a:lnSpc>
              <a:spcBef>
                <a:spcPts val="0"/>
              </a:spcBef>
              <a:spcAft>
                <a:spcPts val="0"/>
              </a:spcAft>
              <a:buClr>
                <a:schemeClr val="accent1"/>
              </a:buClr>
              <a:buSzPts val="1000"/>
              <a:buFont typeface="Poppins"/>
              <a:buNone/>
              <a:defRPr sz="1000">
                <a:solidFill>
                  <a:schemeClr val="accent1"/>
                </a:solidFill>
                <a:latin typeface="Poppins"/>
                <a:ea typeface="Poppins"/>
                <a:cs typeface="Poppins"/>
                <a:sym typeface="Poppins"/>
              </a:defRPr>
            </a:lvl8pPr>
            <a:lvl9pPr lvl="8" rtl="0">
              <a:lnSpc>
                <a:spcPct val="115000"/>
              </a:lnSpc>
              <a:spcBef>
                <a:spcPts val="0"/>
              </a:spcBef>
              <a:spcAft>
                <a:spcPts val="0"/>
              </a:spcAft>
              <a:buClr>
                <a:schemeClr val="accent1"/>
              </a:buClr>
              <a:buSzPts val="1000"/>
              <a:buFont typeface="Poppins"/>
              <a:buNone/>
              <a:defRPr sz="1000">
                <a:solidFill>
                  <a:schemeClr val="accent1"/>
                </a:solidFill>
                <a:latin typeface="Poppins"/>
                <a:ea typeface="Poppins"/>
                <a:cs typeface="Poppins"/>
                <a:sym typeface="Poppins"/>
              </a:defRPr>
            </a:lvl9pPr>
          </a:lstStyle>
          <a:p>
            <a:endParaRPr/>
          </a:p>
        </p:txBody>
      </p:sp>
      <p:sp>
        <p:nvSpPr>
          <p:cNvPr id="32" name="Google Shape;32;p5"/>
          <p:cNvSpPr>
            <a:spLocks noGrp="1"/>
          </p:cNvSpPr>
          <p:nvPr>
            <p:ph type="pic" idx="2"/>
          </p:nvPr>
        </p:nvSpPr>
        <p:spPr>
          <a:xfrm>
            <a:off x="0" y="0"/>
            <a:ext cx="9144000" cy="2743200"/>
          </a:xfrm>
          <a:prstGeom prst="rect">
            <a:avLst/>
          </a:prstGeom>
          <a:noFill/>
          <a:ln>
            <a:noFill/>
          </a:ln>
        </p:spPr>
      </p:sp>
      <p:cxnSp>
        <p:nvCxnSpPr>
          <p:cNvPr id="33" name="Google Shape;33;p5"/>
          <p:cNvCxnSpPr/>
          <p:nvPr/>
        </p:nvCxnSpPr>
        <p:spPr>
          <a:xfrm>
            <a:off x="0" y="2820273"/>
            <a:ext cx="3596400" cy="0"/>
          </a:xfrm>
          <a:prstGeom prst="straightConnector1">
            <a:avLst/>
          </a:prstGeom>
          <a:noFill/>
          <a:ln w="152400" cap="flat" cmpd="sng">
            <a:solidFill>
              <a:schemeClr val="accent1"/>
            </a:solidFill>
            <a:prstDash val="solid"/>
            <a:round/>
            <a:headEnd type="none" w="med" len="med"/>
            <a:tailEnd type="none" w="med" len="med"/>
          </a:ln>
        </p:spPr>
      </p:cxnSp>
      <p:cxnSp>
        <p:nvCxnSpPr>
          <p:cNvPr id="34" name="Google Shape;34;p5"/>
          <p:cNvCxnSpPr/>
          <p:nvPr/>
        </p:nvCxnSpPr>
        <p:spPr>
          <a:xfrm>
            <a:off x="3555875" y="2820273"/>
            <a:ext cx="5589000" cy="0"/>
          </a:xfrm>
          <a:prstGeom prst="straightConnector1">
            <a:avLst/>
          </a:prstGeom>
          <a:noFill/>
          <a:ln w="152400" cap="flat" cmpd="sng">
            <a:solidFill>
              <a:schemeClr val="dk2"/>
            </a:solidFill>
            <a:prstDash val="solid"/>
            <a:round/>
            <a:headEnd type="none" w="med" len="med"/>
            <a:tailEnd type="none" w="med" len="med"/>
          </a:ln>
        </p:spPr>
      </p:cxnSp>
      <p:pic>
        <p:nvPicPr>
          <p:cNvPr id="35" name="Google Shape;35;p5"/>
          <p:cNvPicPr preferRelativeResize="0"/>
          <p:nvPr/>
        </p:nvPicPr>
        <p:blipFill rotWithShape="1">
          <a:blip r:embed="rId2">
            <a:alphaModFix/>
          </a:blip>
          <a:srcRect r="59197"/>
          <a:stretch/>
        </p:blipFill>
        <p:spPr>
          <a:xfrm>
            <a:off x="361426" y="3158750"/>
            <a:ext cx="709100" cy="699300"/>
          </a:xfrm>
          <a:prstGeom prst="rect">
            <a:avLst/>
          </a:prstGeom>
          <a:noFill/>
          <a:ln>
            <a:noFill/>
          </a:ln>
        </p:spPr>
      </p:pic>
      <p:sp>
        <p:nvSpPr>
          <p:cNvPr id="36" name="Google Shape;36;p5"/>
          <p:cNvSpPr>
            <a:spLocks noGrp="1"/>
          </p:cNvSpPr>
          <p:nvPr>
            <p:ph type="pic" idx="3"/>
          </p:nvPr>
        </p:nvSpPr>
        <p:spPr>
          <a:xfrm>
            <a:off x="1802575" y="3158750"/>
            <a:ext cx="699300" cy="6993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ivider Slide — Option Gradient">
  <p:cSld name="CUSTOM_1_1_1_1_1_1_1_1_1_1_1_1_1">
    <p:bg>
      <p:bgPr>
        <a:gradFill>
          <a:gsLst>
            <a:gs pos="0">
              <a:schemeClr val="dk2"/>
            </a:gs>
            <a:gs pos="100000">
              <a:schemeClr val="dk1"/>
            </a:gs>
          </a:gsLst>
          <a:lin ang="0" scaled="0"/>
        </a:gradFill>
        <a:effectLst/>
      </p:bgPr>
    </p:bg>
    <p:spTree>
      <p:nvGrpSpPr>
        <p:cNvPr id="1" name="Shape 305"/>
        <p:cNvGrpSpPr/>
        <p:nvPr/>
      </p:nvGrpSpPr>
      <p:grpSpPr>
        <a:xfrm>
          <a:off x="0" y="0"/>
          <a:ext cx="0" cy="0"/>
          <a:chOff x="0" y="0"/>
          <a:chExt cx="0" cy="0"/>
        </a:xfrm>
      </p:grpSpPr>
      <p:sp>
        <p:nvSpPr>
          <p:cNvPr id="306" name="Google Shape;306;p41"/>
          <p:cNvSpPr txBox="1">
            <a:spLocks noGrp="1"/>
          </p:cNvSpPr>
          <p:nvPr>
            <p:ph type="title"/>
          </p:nvPr>
        </p:nvSpPr>
        <p:spPr>
          <a:xfrm>
            <a:off x="491925" y="595804"/>
            <a:ext cx="8114700" cy="3937500"/>
          </a:xfrm>
          <a:prstGeom prst="rect">
            <a:avLst/>
          </a:prstGeom>
        </p:spPr>
        <p:txBody>
          <a:bodyPr spcFirstLastPara="1" wrap="square" lIns="91425" tIns="91425" rIns="91425" bIns="91425" anchor="ctr" anchorCtr="0">
            <a:normAutofit/>
          </a:bodyPr>
          <a:lstStyle>
            <a:lvl1pPr lvl="0" rtl="0">
              <a:lnSpc>
                <a:spcPct val="80000"/>
              </a:lnSpc>
              <a:spcBef>
                <a:spcPts val="0"/>
              </a:spcBef>
              <a:spcAft>
                <a:spcPts val="0"/>
              </a:spcAft>
              <a:buClr>
                <a:schemeClr val="lt1"/>
              </a:buClr>
              <a:buSzPts val="4800"/>
              <a:buNone/>
              <a:defRPr sz="4800" b="1">
                <a:solidFill>
                  <a:schemeClr val="lt1"/>
                </a:solidFill>
              </a:defRPr>
            </a:lvl1pPr>
            <a:lvl2pPr lvl="1"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2pPr>
            <a:lvl3pPr lvl="2"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3pPr>
            <a:lvl4pPr lvl="3"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4pPr>
            <a:lvl5pPr lvl="4"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5pPr>
            <a:lvl6pPr lvl="5"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6pPr>
            <a:lvl7pPr lvl="6"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7pPr>
            <a:lvl8pPr lvl="7"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8pPr>
            <a:lvl9pPr lvl="8"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9pPr>
          </a:lstStyle>
          <a:p>
            <a:endParaRPr/>
          </a:p>
        </p:txBody>
      </p:sp>
      <p:sp>
        <p:nvSpPr>
          <p:cNvPr id="307" name="Google Shape;307;p41"/>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308" name="Google Shape;308;p41"/>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309" name="Google Shape;309;p41"/>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ivider Slide — Option White">
  <p:cSld name="CUSTOM_1_1_1_1_1_1_1_1_1_1_1_1_1_1">
    <p:bg>
      <p:bgPr>
        <a:solidFill>
          <a:schemeClr val="lt1"/>
        </a:solidFill>
        <a:effectLst/>
      </p:bgPr>
    </p:bg>
    <p:spTree>
      <p:nvGrpSpPr>
        <p:cNvPr id="1" name="Shape 310"/>
        <p:cNvGrpSpPr/>
        <p:nvPr/>
      </p:nvGrpSpPr>
      <p:grpSpPr>
        <a:xfrm>
          <a:off x="0" y="0"/>
          <a:ext cx="0" cy="0"/>
          <a:chOff x="0" y="0"/>
          <a:chExt cx="0" cy="0"/>
        </a:xfrm>
      </p:grpSpPr>
      <p:sp>
        <p:nvSpPr>
          <p:cNvPr id="311" name="Google Shape;311;p42"/>
          <p:cNvSpPr txBox="1">
            <a:spLocks noGrp="1"/>
          </p:cNvSpPr>
          <p:nvPr>
            <p:ph type="title"/>
          </p:nvPr>
        </p:nvSpPr>
        <p:spPr>
          <a:xfrm>
            <a:off x="491925" y="595804"/>
            <a:ext cx="8114700" cy="3937500"/>
          </a:xfrm>
          <a:prstGeom prst="rect">
            <a:avLst/>
          </a:prstGeom>
        </p:spPr>
        <p:txBody>
          <a:bodyPr spcFirstLastPara="1" wrap="square" lIns="91425" tIns="91425" rIns="91425" bIns="91425" anchor="ctr" anchorCtr="0">
            <a:normAutofit/>
          </a:bodyPr>
          <a:lstStyle>
            <a:lvl1pPr lvl="0" rtl="0">
              <a:lnSpc>
                <a:spcPct val="80000"/>
              </a:lnSpc>
              <a:spcBef>
                <a:spcPts val="0"/>
              </a:spcBef>
              <a:spcAft>
                <a:spcPts val="0"/>
              </a:spcAft>
              <a:buSzPts val="4800"/>
              <a:buNone/>
              <a:defRPr sz="4800" b="1"/>
            </a:lvl1pPr>
            <a:lvl2pPr lvl="1" rtl="0">
              <a:lnSpc>
                <a:spcPct val="80000"/>
              </a:lnSpc>
              <a:spcBef>
                <a:spcPts val="0"/>
              </a:spcBef>
              <a:spcAft>
                <a:spcPts val="0"/>
              </a:spcAft>
              <a:buSzPts val="4800"/>
              <a:buNone/>
              <a:defRPr sz="4800">
                <a:latin typeface="Roboto"/>
                <a:ea typeface="Roboto"/>
                <a:cs typeface="Roboto"/>
                <a:sym typeface="Roboto"/>
              </a:defRPr>
            </a:lvl2pPr>
            <a:lvl3pPr lvl="2" rtl="0">
              <a:lnSpc>
                <a:spcPct val="80000"/>
              </a:lnSpc>
              <a:spcBef>
                <a:spcPts val="0"/>
              </a:spcBef>
              <a:spcAft>
                <a:spcPts val="0"/>
              </a:spcAft>
              <a:buSzPts val="4800"/>
              <a:buNone/>
              <a:defRPr sz="4800">
                <a:latin typeface="Roboto"/>
                <a:ea typeface="Roboto"/>
                <a:cs typeface="Roboto"/>
                <a:sym typeface="Roboto"/>
              </a:defRPr>
            </a:lvl3pPr>
            <a:lvl4pPr lvl="3" rtl="0">
              <a:lnSpc>
                <a:spcPct val="80000"/>
              </a:lnSpc>
              <a:spcBef>
                <a:spcPts val="0"/>
              </a:spcBef>
              <a:spcAft>
                <a:spcPts val="0"/>
              </a:spcAft>
              <a:buSzPts val="4800"/>
              <a:buNone/>
              <a:defRPr sz="4800">
                <a:latin typeface="Roboto"/>
                <a:ea typeface="Roboto"/>
                <a:cs typeface="Roboto"/>
                <a:sym typeface="Roboto"/>
              </a:defRPr>
            </a:lvl4pPr>
            <a:lvl5pPr lvl="4" rtl="0">
              <a:lnSpc>
                <a:spcPct val="80000"/>
              </a:lnSpc>
              <a:spcBef>
                <a:spcPts val="0"/>
              </a:spcBef>
              <a:spcAft>
                <a:spcPts val="0"/>
              </a:spcAft>
              <a:buSzPts val="4800"/>
              <a:buNone/>
              <a:defRPr sz="4800">
                <a:latin typeface="Roboto"/>
                <a:ea typeface="Roboto"/>
                <a:cs typeface="Roboto"/>
                <a:sym typeface="Roboto"/>
              </a:defRPr>
            </a:lvl5pPr>
            <a:lvl6pPr lvl="5" rtl="0">
              <a:lnSpc>
                <a:spcPct val="80000"/>
              </a:lnSpc>
              <a:spcBef>
                <a:spcPts val="0"/>
              </a:spcBef>
              <a:spcAft>
                <a:spcPts val="0"/>
              </a:spcAft>
              <a:buSzPts val="4800"/>
              <a:buNone/>
              <a:defRPr sz="4800">
                <a:latin typeface="Roboto"/>
                <a:ea typeface="Roboto"/>
                <a:cs typeface="Roboto"/>
                <a:sym typeface="Roboto"/>
              </a:defRPr>
            </a:lvl6pPr>
            <a:lvl7pPr lvl="6" rtl="0">
              <a:lnSpc>
                <a:spcPct val="80000"/>
              </a:lnSpc>
              <a:spcBef>
                <a:spcPts val="0"/>
              </a:spcBef>
              <a:spcAft>
                <a:spcPts val="0"/>
              </a:spcAft>
              <a:buSzPts val="4800"/>
              <a:buNone/>
              <a:defRPr sz="4800">
                <a:latin typeface="Roboto"/>
                <a:ea typeface="Roboto"/>
                <a:cs typeface="Roboto"/>
                <a:sym typeface="Roboto"/>
              </a:defRPr>
            </a:lvl7pPr>
            <a:lvl8pPr lvl="7" rtl="0">
              <a:lnSpc>
                <a:spcPct val="80000"/>
              </a:lnSpc>
              <a:spcBef>
                <a:spcPts val="0"/>
              </a:spcBef>
              <a:spcAft>
                <a:spcPts val="0"/>
              </a:spcAft>
              <a:buSzPts val="4800"/>
              <a:buNone/>
              <a:defRPr sz="4800">
                <a:latin typeface="Roboto"/>
                <a:ea typeface="Roboto"/>
                <a:cs typeface="Roboto"/>
                <a:sym typeface="Roboto"/>
              </a:defRPr>
            </a:lvl8pPr>
            <a:lvl9pPr lvl="8" rtl="0">
              <a:lnSpc>
                <a:spcPct val="80000"/>
              </a:lnSpc>
              <a:spcBef>
                <a:spcPts val="0"/>
              </a:spcBef>
              <a:spcAft>
                <a:spcPts val="0"/>
              </a:spcAft>
              <a:buSzPts val="4800"/>
              <a:buNone/>
              <a:defRPr sz="4800">
                <a:latin typeface="Roboto"/>
                <a:ea typeface="Roboto"/>
                <a:cs typeface="Roboto"/>
                <a:sym typeface="Roboto"/>
              </a:defRPr>
            </a:lvl9pPr>
          </a:lstStyle>
          <a:p>
            <a:endParaRPr/>
          </a:p>
        </p:txBody>
      </p:sp>
      <p:sp>
        <p:nvSpPr>
          <p:cNvPr id="312" name="Google Shape;312;p42"/>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313" name="Google Shape;313;p42"/>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314" name="Google Shape;314;p42"/>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lient-Specific Divider Slide — Option Navy">
  <p:cSld name="CUSTOM_1_1_1_1_1_1_1_1_1_1_1_1_1_1_1">
    <p:bg>
      <p:bgPr>
        <a:solidFill>
          <a:schemeClr val="dk1"/>
        </a:solidFill>
        <a:effectLst/>
      </p:bgPr>
    </p:bg>
    <p:spTree>
      <p:nvGrpSpPr>
        <p:cNvPr id="1" name="Shape 315"/>
        <p:cNvGrpSpPr/>
        <p:nvPr/>
      </p:nvGrpSpPr>
      <p:grpSpPr>
        <a:xfrm>
          <a:off x="0" y="0"/>
          <a:ext cx="0" cy="0"/>
          <a:chOff x="0" y="0"/>
          <a:chExt cx="0" cy="0"/>
        </a:xfrm>
      </p:grpSpPr>
      <p:sp>
        <p:nvSpPr>
          <p:cNvPr id="316" name="Google Shape;316;p43"/>
          <p:cNvSpPr txBox="1">
            <a:spLocks noGrp="1"/>
          </p:cNvSpPr>
          <p:nvPr>
            <p:ph type="title"/>
          </p:nvPr>
        </p:nvSpPr>
        <p:spPr>
          <a:xfrm>
            <a:off x="491925" y="1883698"/>
            <a:ext cx="8114700" cy="26979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Clr>
                <a:schemeClr val="lt1"/>
              </a:buClr>
              <a:buSzPts val="4800"/>
              <a:buNone/>
              <a:defRPr sz="4800" b="1">
                <a:solidFill>
                  <a:schemeClr val="lt1"/>
                </a:solidFill>
              </a:defRPr>
            </a:lvl1pPr>
            <a:lvl2pPr lvl="1"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2pPr>
            <a:lvl3pPr lvl="2"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3pPr>
            <a:lvl4pPr lvl="3"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4pPr>
            <a:lvl5pPr lvl="4"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5pPr>
            <a:lvl6pPr lvl="5"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6pPr>
            <a:lvl7pPr lvl="6"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7pPr>
            <a:lvl8pPr lvl="7"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8pPr>
            <a:lvl9pPr lvl="8"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9pPr>
          </a:lstStyle>
          <a:p>
            <a:endParaRPr/>
          </a:p>
        </p:txBody>
      </p:sp>
      <p:pic>
        <p:nvPicPr>
          <p:cNvPr id="317" name="Google Shape;317;p43"/>
          <p:cNvPicPr preferRelativeResize="0"/>
          <p:nvPr/>
        </p:nvPicPr>
        <p:blipFill rotWithShape="1">
          <a:blip r:embed="rId2">
            <a:alphaModFix/>
          </a:blip>
          <a:srcRect r="59197"/>
          <a:stretch/>
        </p:blipFill>
        <p:spPr>
          <a:xfrm>
            <a:off x="578914" y="601355"/>
            <a:ext cx="389296" cy="383916"/>
          </a:xfrm>
          <a:prstGeom prst="rect">
            <a:avLst/>
          </a:prstGeom>
          <a:noFill/>
          <a:ln>
            <a:noFill/>
          </a:ln>
        </p:spPr>
      </p:pic>
      <p:sp>
        <p:nvSpPr>
          <p:cNvPr id="318" name="Google Shape;318;p43"/>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319" name="Google Shape;319;p43"/>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320" name="Google Shape;320;p43"/>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
        <p:nvSpPr>
          <p:cNvPr id="321" name="Google Shape;321;p43"/>
          <p:cNvSpPr>
            <a:spLocks noGrp="1"/>
          </p:cNvSpPr>
          <p:nvPr>
            <p:ph type="pic" idx="2"/>
          </p:nvPr>
        </p:nvSpPr>
        <p:spPr>
          <a:xfrm>
            <a:off x="1386107" y="596413"/>
            <a:ext cx="393600" cy="3936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lient-Specific Divider Slide — Option White 1">
  <p:cSld name="CUSTOM_1_1_1_1_1_1_1_1_1_1_1_1_1_1_1_1">
    <p:bg>
      <p:bgPr>
        <a:gradFill>
          <a:gsLst>
            <a:gs pos="0">
              <a:schemeClr val="dk2"/>
            </a:gs>
            <a:gs pos="100000">
              <a:schemeClr val="dk1"/>
            </a:gs>
          </a:gsLst>
          <a:lin ang="0" scaled="0"/>
        </a:gradFill>
        <a:effectLst/>
      </p:bgPr>
    </p:bg>
    <p:spTree>
      <p:nvGrpSpPr>
        <p:cNvPr id="1" name="Shape 322"/>
        <p:cNvGrpSpPr/>
        <p:nvPr/>
      </p:nvGrpSpPr>
      <p:grpSpPr>
        <a:xfrm>
          <a:off x="0" y="0"/>
          <a:ext cx="0" cy="0"/>
          <a:chOff x="0" y="0"/>
          <a:chExt cx="0" cy="0"/>
        </a:xfrm>
      </p:grpSpPr>
      <p:sp>
        <p:nvSpPr>
          <p:cNvPr id="323" name="Google Shape;323;p44"/>
          <p:cNvSpPr txBox="1">
            <a:spLocks noGrp="1"/>
          </p:cNvSpPr>
          <p:nvPr>
            <p:ph type="title"/>
          </p:nvPr>
        </p:nvSpPr>
        <p:spPr>
          <a:xfrm>
            <a:off x="491925" y="1883698"/>
            <a:ext cx="8114700" cy="26979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Clr>
                <a:schemeClr val="lt1"/>
              </a:buClr>
              <a:buSzPts val="4800"/>
              <a:buNone/>
              <a:defRPr sz="4800" b="1">
                <a:solidFill>
                  <a:schemeClr val="lt1"/>
                </a:solidFill>
              </a:defRPr>
            </a:lvl1pPr>
            <a:lvl2pPr lvl="1"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2pPr>
            <a:lvl3pPr lvl="2"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3pPr>
            <a:lvl4pPr lvl="3"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4pPr>
            <a:lvl5pPr lvl="4"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5pPr>
            <a:lvl6pPr lvl="5"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6pPr>
            <a:lvl7pPr lvl="6"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7pPr>
            <a:lvl8pPr lvl="7"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8pPr>
            <a:lvl9pPr lvl="8" rtl="0">
              <a:lnSpc>
                <a:spcPct val="80000"/>
              </a:lnSpc>
              <a:spcBef>
                <a:spcPts val="0"/>
              </a:spcBef>
              <a:spcAft>
                <a:spcPts val="0"/>
              </a:spcAft>
              <a:buClr>
                <a:schemeClr val="lt1"/>
              </a:buClr>
              <a:buSzPts val="4800"/>
              <a:buNone/>
              <a:defRPr sz="4800">
                <a:solidFill>
                  <a:schemeClr val="lt1"/>
                </a:solidFill>
                <a:latin typeface="Roboto"/>
                <a:ea typeface="Roboto"/>
                <a:cs typeface="Roboto"/>
                <a:sym typeface="Roboto"/>
              </a:defRPr>
            </a:lvl9pPr>
          </a:lstStyle>
          <a:p>
            <a:endParaRPr/>
          </a:p>
        </p:txBody>
      </p:sp>
      <p:pic>
        <p:nvPicPr>
          <p:cNvPr id="324" name="Google Shape;324;p44"/>
          <p:cNvPicPr preferRelativeResize="0"/>
          <p:nvPr/>
        </p:nvPicPr>
        <p:blipFill rotWithShape="1">
          <a:blip r:embed="rId2">
            <a:alphaModFix/>
          </a:blip>
          <a:srcRect r="59197"/>
          <a:stretch/>
        </p:blipFill>
        <p:spPr>
          <a:xfrm>
            <a:off x="578914" y="601355"/>
            <a:ext cx="389296" cy="383916"/>
          </a:xfrm>
          <a:prstGeom prst="rect">
            <a:avLst/>
          </a:prstGeom>
          <a:noFill/>
          <a:ln>
            <a:noFill/>
          </a:ln>
        </p:spPr>
      </p:pic>
      <p:sp>
        <p:nvSpPr>
          <p:cNvPr id="325" name="Google Shape;325;p44"/>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326" name="Google Shape;326;p44"/>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327" name="Google Shape;327;p44"/>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
        <p:nvSpPr>
          <p:cNvPr id="328" name="Google Shape;328;p44"/>
          <p:cNvSpPr>
            <a:spLocks noGrp="1"/>
          </p:cNvSpPr>
          <p:nvPr>
            <p:ph type="pic" idx="2"/>
          </p:nvPr>
        </p:nvSpPr>
        <p:spPr>
          <a:xfrm>
            <a:off x="1386107" y="596413"/>
            <a:ext cx="393600" cy="3936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lient-Specific Divider Slide — Option White">
  <p:cSld name="CUSTOM_1_1_1_1_1_1_1_1_1_1_1_1_1_1_1_1_1">
    <p:bg>
      <p:bgPr>
        <a:solidFill>
          <a:schemeClr val="lt1"/>
        </a:solidFill>
        <a:effectLst/>
      </p:bgPr>
    </p:bg>
    <p:spTree>
      <p:nvGrpSpPr>
        <p:cNvPr id="1" name="Shape 329"/>
        <p:cNvGrpSpPr/>
        <p:nvPr/>
      </p:nvGrpSpPr>
      <p:grpSpPr>
        <a:xfrm>
          <a:off x="0" y="0"/>
          <a:ext cx="0" cy="0"/>
          <a:chOff x="0" y="0"/>
          <a:chExt cx="0" cy="0"/>
        </a:xfrm>
      </p:grpSpPr>
      <p:sp>
        <p:nvSpPr>
          <p:cNvPr id="330" name="Google Shape;330;p45"/>
          <p:cNvSpPr txBox="1">
            <a:spLocks noGrp="1"/>
          </p:cNvSpPr>
          <p:nvPr>
            <p:ph type="title"/>
          </p:nvPr>
        </p:nvSpPr>
        <p:spPr>
          <a:xfrm>
            <a:off x="491925" y="1883698"/>
            <a:ext cx="8114700" cy="26979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SzPts val="4800"/>
              <a:buNone/>
              <a:defRPr sz="4800" b="1"/>
            </a:lvl1pPr>
            <a:lvl2pPr lvl="1" rtl="0">
              <a:lnSpc>
                <a:spcPct val="80000"/>
              </a:lnSpc>
              <a:spcBef>
                <a:spcPts val="0"/>
              </a:spcBef>
              <a:spcAft>
                <a:spcPts val="0"/>
              </a:spcAft>
              <a:buSzPts val="4800"/>
              <a:buNone/>
              <a:defRPr sz="4800">
                <a:latin typeface="Roboto"/>
                <a:ea typeface="Roboto"/>
                <a:cs typeface="Roboto"/>
                <a:sym typeface="Roboto"/>
              </a:defRPr>
            </a:lvl2pPr>
            <a:lvl3pPr lvl="2" rtl="0">
              <a:lnSpc>
                <a:spcPct val="80000"/>
              </a:lnSpc>
              <a:spcBef>
                <a:spcPts val="0"/>
              </a:spcBef>
              <a:spcAft>
                <a:spcPts val="0"/>
              </a:spcAft>
              <a:buSzPts val="4800"/>
              <a:buNone/>
              <a:defRPr sz="4800">
                <a:latin typeface="Roboto"/>
                <a:ea typeface="Roboto"/>
                <a:cs typeface="Roboto"/>
                <a:sym typeface="Roboto"/>
              </a:defRPr>
            </a:lvl3pPr>
            <a:lvl4pPr lvl="3" rtl="0">
              <a:lnSpc>
                <a:spcPct val="80000"/>
              </a:lnSpc>
              <a:spcBef>
                <a:spcPts val="0"/>
              </a:spcBef>
              <a:spcAft>
                <a:spcPts val="0"/>
              </a:spcAft>
              <a:buSzPts val="4800"/>
              <a:buNone/>
              <a:defRPr sz="4800">
                <a:latin typeface="Roboto"/>
                <a:ea typeface="Roboto"/>
                <a:cs typeface="Roboto"/>
                <a:sym typeface="Roboto"/>
              </a:defRPr>
            </a:lvl4pPr>
            <a:lvl5pPr lvl="4" rtl="0">
              <a:lnSpc>
                <a:spcPct val="80000"/>
              </a:lnSpc>
              <a:spcBef>
                <a:spcPts val="0"/>
              </a:spcBef>
              <a:spcAft>
                <a:spcPts val="0"/>
              </a:spcAft>
              <a:buSzPts val="4800"/>
              <a:buNone/>
              <a:defRPr sz="4800">
                <a:latin typeface="Roboto"/>
                <a:ea typeface="Roboto"/>
                <a:cs typeface="Roboto"/>
                <a:sym typeface="Roboto"/>
              </a:defRPr>
            </a:lvl5pPr>
            <a:lvl6pPr lvl="5" rtl="0">
              <a:lnSpc>
                <a:spcPct val="80000"/>
              </a:lnSpc>
              <a:spcBef>
                <a:spcPts val="0"/>
              </a:spcBef>
              <a:spcAft>
                <a:spcPts val="0"/>
              </a:spcAft>
              <a:buSzPts val="4800"/>
              <a:buNone/>
              <a:defRPr sz="4800">
                <a:latin typeface="Roboto"/>
                <a:ea typeface="Roboto"/>
                <a:cs typeface="Roboto"/>
                <a:sym typeface="Roboto"/>
              </a:defRPr>
            </a:lvl6pPr>
            <a:lvl7pPr lvl="6" rtl="0">
              <a:lnSpc>
                <a:spcPct val="80000"/>
              </a:lnSpc>
              <a:spcBef>
                <a:spcPts val="0"/>
              </a:spcBef>
              <a:spcAft>
                <a:spcPts val="0"/>
              </a:spcAft>
              <a:buSzPts val="4800"/>
              <a:buNone/>
              <a:defRPr sz="4800">
                <a:latin typeface="Roboto"/>
                <a:ea typeface="Roboto"/>
                <a:cs typeface="Roboto"/>
                <a:sym typeface="Roboto"/>
              </a:defRPr>
            </a:lvl7pPr>
            <a:lvl8pPr lvl="7" rtl="0">
              <a:lnSpc>
                <a:spcPct val="80000"/>
              </a:lnSpc>
              <a:spcBef>
                <a:spcPts val="0"/>
              </a:spcBef>
              <a:spcAft>
                <a:spcPts val="0"/>
              </a:spcAft>
              <a:buSzPts val="4800"/>
              <a:buNone/>
              <a:defRPr sz="4800">
                <a:latin typeface="Roboto"/>
                <a:ea typeface="Roboto"/>
                <a:cs typeface="Roboto"/>
                <a:sym typeface="Roboto"/>
              </a:defRPr>
            </a:lvl8pPr>
            <a:lvl9pPr lvl="8" rtl="0">
              <a:lnSpc>
                <a:spcPct val="80000"/>
              </a:lnSpc>
              <a:spcBef>
                <a:spcPts val="0"/>
              </a:spcBef>
              <a:spcAft>
                <a:spcPts val="0"/>
              </a:spcAft>
              <a:buSzPts val="4800"/>
              <a:buNone/>
              <a:defRPr sz="4800">
                <a:latin typeface="Roboto"/>
                <a:ea typeface="Roboto"/>
                <a:cs typeface="Roboto"/>
                <a:sym typeface="Roboto"/>
              </a:defRPr>
            </a:lvl9pPr>
          </a:lstStyle>
          <a:p>
            <a:endParaRPr/>
          </a:p>
        </p:txBody>
      </p:sp>
      <p:sp>
        <p:nvSpPr>
          <p:cNvPr id="331" name="Google Shape;331;p45"/>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332" name="Google Shape;332;p45"/>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pic>
        <p:nvPicPr>
          <p:cNvPr id="333" name="Google Shape;333;p45"/>
          <p:cNvPicPr preferRelativeResize="0"/>
          <p:nvPr/>
        </p:nvPicPr>
        <p:blipFill>
          <a:blip r:embed="rId2">
            <a:alphaModFix/>
          </a:blip>
          <a:stretch>
            <a:fillRect/>
          </a:stretch>
        </p:blipFill>
        <p:spPr>
          <a:xfrm>
            <a:off x="578926" y="601360"/>
            <a:ext cx="389282" cy="383714"/>
          </a:xfrm>
          <a:prstGeom prst="rect">
            <a:avLst/>
          </a:prstGeom>
          <a:noFill/>
          <a:ln>
            <a:noFill/>
          </a:ln>
        </p:spPr>
      </p:pic>
      <p:sp>
        <p:nvSpPr>
          <p:cNvPr id="334" name="Google Shape;334;p45"/>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
        <p:nvSpPr>
          <p:cNvPr id="335" name="Google Shape;335;p45"/>
          <p:cNvSpPr>
            <a:spLocks noGrp="1"/>
          </p:cNvSpPr>
          <p:nvPr>
            <p:ph type="pic" idx="2"/>
          </p:nvPr>
        </p:nvSpPr>
        <p:spPr>
          <a:xfrm>
            <a:off x="1386107" y="596413"/>
            <a:ext cx="393600" cy="3936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ide Text — Option Navy">
  <p:cSld name="CUSTOM_2">
    <p:bg>
      <p:bgPr>
        <a:solidFill>
          <a:schemeClr val="dk1"/>
        </a:solidFill>
        <a:effectLst/>
      </p:bgPr>
    </p:bg>
    <p:spTree>
      <p:nvGrpSpPr>
        <p:cNvPr id="1" name="Shape 336"/>
        <p:cNvGrpSpPr/>
        <p:nvPr/>
      </p:nvGrpSpPr>
      <p:grpSpPr>
        <a:xfrm>
          <a:off x="0" y="0"/>
          <a:ext cx="0" cy="0"/>
          <a:chOff x="0" y="0"/>
          <a:chExt cx="0" cy="0"/>
        </a:xfrm>
      </p:grpSpPr>
      <p:sp>
        <p:nvSpPr>
          <p:cNvPr id="337" name="Google Shape;337;p46"/>
          <p:cNvSpPr txBox="1">
            <a:spLocks noGrp="1"/>
          </p:cNvSpPr>
          <p:nvPr>
            <p:ph type="title"/>
          </p:nvPr>
        </p:nvSpPr>
        <p:spPr>
          <a:xfrm>
            <a:off x="311700" y="315425"/>
            <a:ext cx="4260300" cy="915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3000" b="1">
                <a:solidFill>
                  <a:schemeClr val="lt1"/>
                </a:solidFill>
              </a:defRPr>
            </a:lvl1pPr>
            <a:lvl2pPr lvl="1" rtl="0">
              <a:spcBef>
                <a:spcPts val="0"/>
              </a:spcBef>
              <a:spcAft>
                <a:spcPts val="0"/>
              </a:spcAft>
              <a:buClr>
                <a:schemeClr val="lt1"/>
              </a:buClr>
              <a:buSzPts val="3000"/>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None/>
              <a:defRPr sz="3000">
                <a:solidFill>
                  <a:schemeClr val="lt1"/>
                </a:solidFill>
                <a:latin typeface="Roboto"/>
                <a:ea typeface="Roboto"/>
                <a:cs typeface="Roboto"/>
                <a:sym typeface="Roboto"/>
              </a:defRPr>
            </a:lvl9pPr>
          </a:lstStyle>
          <a:p>
            <a:endParaRPr/>
          </a:p>
        </p:txBody>
      </p:sp>
      <p:sp>
        <p:nvSpPr>
          <p:cNvPr id="338" name="Google Shape;338;p46"/>
          <p:cNvSpPr txBox="1">
            <a:spLocks noGrp="1"/>
          </p:cNvSpPr>
          <p:nvPr>
            <p:ph type="body" idx="1"/>
          </p:nvPr>
        </p:nvSpPr>
        <p:spPr>
          <a:xfrm>
            <a:off x="308400" y="1398450"/>
            <a:ext cx="4149900" cy="35715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1pPr>
            <a:lvl2pPr marL="914400" lvl="1"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marL="1371600" lvl="2"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marL="1828800" lvl="3"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marL="2286000" lvl="4"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marL="2743200" lvl="5"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marL="3200400" lvl="6"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marL="3657600" lvl="7"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marL="4114800" lvl="8"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a:endParaRPr/>
          </a:p>
        </p:txBody>
      </p:sp>
      <p:sp>
        <p:nvSpPr>
          <p:cNvPr id="339" name="Google Shape;339;p46"/>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340" name="Google Shape;340;p46"/>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341" name="Google Shape;341;p46"/>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ubtitle Only — Option Navy">
  <p:cSld name="CUSTOM_2_1_1_1">
    <p:bg>
      <p:bgPr>
        <a:solidFill>
          <a:schemeClr val="dk1"/>
        </a:solidFill>
        <a:effectLst/>
      </p:bgPr>
    </p:bg>
    <p:spTree>
      <p:nvGrpSpPr>
        <p:cNvPr id="1" name="Shape 348"/>
        <p:cNvGrpSpPr/>
        <p:nvPr/>
      </p:nvGrpSpPr>
      <p:grpSpPr>
        <a:xfrm>
          <a:off x="0" y="0"/>
          <a:ext cx="0" cy="0"/>
          <a:chOff x="0" y="0"/>
          <a:chExt cx="0" cy="0"/>
        </a:xfrm>
      </p:grpSpPr>
      <p:sp>
        <p:nvSpPr>
          <p:cNvPr id="349" name="Google Shape;349;p48"/>
          <p:cNvSpPr txBox="1">
            <a:spLocks noGrp="1"/>
          </p:cNvSpPr>
          <p:nvPr>
            <p:ph type="subTitle" idx="1"/>
          </p:nvPr>
        </p:nvSpPr>
        <p:spPr>
          <a:xfrm>
            <a:off x="197900" y="159125"/>
            <a:ext cx="8671500" cy="3387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1pPr>
            <a:lvl2pPr lvl="1"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2pPr>
            <a:lvl3pPr lvl="2"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3pPr>
            <a:lvl4pPr lvl="3"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4pPr>
            <a:lvl5pPr lvl="4"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5pPr>
            <a:lvl6pPr lvl="5"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6pPr>
            <a:lvl7pPr lvl="6"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7pPr>
            <a:lvl8pPr lvl="7"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8pPr>
            <a:lvl9pPr lvl="8" rtl="0">
              <a:lnSpc>
                <a:spcPct val="115000"/>
              </a:lnSpc>
              <a:spcBef>
                <a:spcPts val="0"/>
              </a:spcBef>
              <a:spcAft>
                <a:spcPts val="0"/>
              </a:spcAft>
              <a:buClr>
                <a:schemeClr val="lt1"/>
              </a:buClr>
              <a:buSzPts val="1000"/>
              <a:buFont typeface="Poppins"/>
              <a:buNone/>
              <a:defRPr sz="1000">
                <a:solidFill>
                  <a:schemeClr val="lt1"/>
                </a:solidFill>
                <a:latin typeface="Poppins"/>
                <a:ea typeface="Poppins"/>
                <a:cs typeface="Poppins"/>
                <a:sym typeface="Poppins"/>
              </a:defRPr>
            </a:lvl9pPr>
          </a:lstStyle>
          <a:p>
            <a:endParaRPr/>
          </a:p>
        </p:txBody>
      </p:sp>
      <p:sp>
        <p:nvSpPr>
          <p:cNvPr id="350" name="Google Shape;350;p48"/>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351" name="Google Shape;351;p48"/>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352" name="Google Shape;352;p48"/>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ubtitle Only — Option White">
  <p:cSld name="CUSTOM_2_1_1_1_1_1">
    <p:bg>
      <p:bgPr>
        <a:solidFill>
          <a:schemeClr val="lt1"/>
        </a:solidFill>
        <a:effectLst/>
      </p:bgPr>
    </p:bg>
    <p:spTree>
      <p:nvGrpSpPr>
        <p:cNvPr id="1" name="Shape 353"/>
        <p:cNvGrpSpPr/>
        <p:nvPr/>
      </p:nvGrpSpPr>
      <p:grpSpPr>
        <a:xfrm>
          <a:off x="0" y="0"/>
          <a:ext cx="0" cy="0"/>
          <a:chOff x="0" y="0"/>
          <a:chExt cx="0" cy="0"/>
        </a:xfrm>
      </p:grpSpPr>
      <p:sp>
        <p:nvSpPr>
          <p:cNvPr id="354" name="Google Shape;354;p49"/>
          <p:cNvSpPr txBox="1">
            <a:spLocks noGrp="1"/>
          </p:cNvSpPr>
          <p:nvPr>
            <p:ph type="subTitle" idx="1"/>
          </p:nvPr>
        </p:nvSpPr>
        <p:spPr>
          <a:xfrm>
            <a:off x="197900" y="159125"/>
            <a:ext cx="8671500" cy="3387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1000"/>
              <a:buFont typeface="Poppins"/>
              <a:buNone/>
              <a:defRPr sz="1000">
                <a:latin typeface="Poppins"/>
                <a:ea typeface="Poppins"/>
                <a:cs typeface="Poppins"/>
                <a:sym typeface="Poppins"/>
              </a:defRPr>
            </a:lvl1pPr>
            <a:lvl2pPr lvl="1" rtl="0">
              <a:lnSpc>
                <a:spcPct val="115000"/>
              </a:lnSpc>
              <a:spcBef>
                <a:spcPts val="0"/>
              </a:spcBef>
              <a:spcAft>
                <a:spcPts val="0"/>
              </a:spcAft>
              <a:buSzPts val="1000"/>
              <a:buFont typeface="Poppins"/>
              <a:buNone/>
              <a:defRPr sz="1000">
                <a:latin typeface="Poppins"/>
                <a:ea typeface="Poppins"/>
                <a:cs typeface="Poppins"/>
                <a:sym typeface="Poppins"/>
              </a:defRPr>
            </a:lvl2pPr>
            <a:lvl3pPr lvl="2" rtl="0">
              <a:lnSpc>
                <a:spcPct val="115000"/>
              </a:lnSpc>
              <a:spcBef>
                <a:spcPts val="0"/>
              </a:spcBef>
              <a:spcAft>
                <a:spcPts val="0"/>
              </a:spcAft>
              <a:buSzPts val="1000"/>
              <a:buFont typeface="Poppins"/>
              <a:buNone/>
              <a:defRPr sz="1000">
                <a:latin typeface="Poppins"/>
                <a:ea typeface="Poppins"/>
                <a:cs typeface="Poppins"/>
                <a:sym typeface="Poppins"/>
              </a:defRPr>
            </a:lvl3pPr>
            <a:lvl4pPr lvl="3" rtl="0">
              <a:lnSpc>
                <a:spcPct val="115000"/>
              </a:lnSpc>
              <a:spcBef>
                <a:spcPts val="0"/>
              </a:spcBef>
              <a:spcAft>
                <a:spcPts val="0"/>
              </a:spcAft>
              <a:buSzPts val="1000"/>
              <a:buFont typeface="Poppins"/>
              <a:buNone/>
              <a:defRPr sz="1000">
                <a:latin typeface="Poppins"/>
                <a:ea typeface="Poppins"/>
                <a:cs typeface="Poppins"/>
                <a:sym typeface="Poppins"/>
              </a:defRPr>
            </a:lvl4pPr>
            <a:lvl5pPr lvl="4" rtl="0">
              <a:lnSpc>
                <a:spcPct val="115000"/>
              </a:lnSpc>
              <a:spcBef>
                <a:spcPts val="0"/>
              </a:spcBef>
              <a:spcAft>
                <a:spcPts val="0"/>
              </a:spcAft>
              <a:buSzPts val="1000"/>
              <a:buFont typeface="Poppins"/>
              <a:buNone/>
              <a:defRPr sz="1000">
                <a:latin typeface="Poppins"/>
                <a:ea typeface="Poppins"/>
                <a:cs typeface="Poppins"/>
                <a:sym typeface="Poppins"/>
              </a:defRPr>
            </a:lvl5pPr>
            <a:lvl6pPr lvl="5" rtl="0">
              <a:lnSpc>
                <a:spcPct val="115000"/>
              </a:lnSpc>
              <a:spcBef>
                <a:spcPts val="0"/>
              </a:spcBef>
              <a:spcAft>
                <a:spcPts val="0"/>
              </a:spcAft>
              <a:buSzPts val="1000"/>
              <a:buFont typeface="Poppins"/>
              <a:buNone/>
              <a:defRPr sz="1000">
                <a:latin typeface="Poppins"/>
                <a:ea typeface="Poppins"/>
                <a:cs typeface="Poppins"/>
                <a:sym typeface="Poppins"/>
              </a:defRPr>
            </a:lvl6pPr>
            <a:lvl7pPr lvl="6" rtl="0">
              <a:lnSpc>
                <a:spcPct val="115000"/>
              </a:lnSpc>
              <a:spcBef>
                <a:spcPts val="0"/>
              </a:spcBef>
              <a:spcAft>
                <a:spcPts val="0"/>
              </a:spcAft>
              <a:buSzPts val="1000"/>
              <a:buFont typeface="Poppins"/>
              <a:buNone/>
              <a:defRPr sz="1000">
                <a:latin typeface="Poppins"/>
                <a:ea typeface="Poppins"/>
                <a:cs typeface="Poppins"/>
                <a:sym typeface="Poppins"/>
              </a:defRPr>
            </a:lvl7pPr>
            <a:lvl8pPr lvl="7" rtl="0">
              <a:lnSpc>
                <a:spcPct val="115000"/>
              </a:lnSpc>
              <a:spcBef>
                <a:spcPts val="0"/>
              </a:spcBef>
              <a:spcAft>
                <a:spcPts val="0"/>
              </a:spcAft>
              <a:buSzPts val="1000"/>
              <a:buFont typeface="Poppins"/>
              <a:buNone/>
              <a:defRPr sz="1000">
                <a:latin typeface="Poppins"/>
                <a:ea typeface="Poppins"/>
                <a:cs typeface="Poppins"/>
                <a:sym typeface="Poppins"/>
              </a:defRPr>
            </a:lvl8pPr>
            <a:lvl9pPr lvl="8" rtl="0">
              <a:lnSpc>
                <a:spcPct val="115000"/>
              </a:lnSpc>
              <a:spcBef>
                <a:spcPts val="0"/>
              </a:spcBef>
              <a:spcAft>
                <a:spcPts val="0"/>
              </a:spcAft>
              <a:buSzPts val="1000"/>
              <a:buFont typeface="Poppins"/>
              <a:buNone/>
              <a:defRPr sz="1000">
                <a:latin typeface="Poppins"/>
                <a:ea typeface="Poppins"/>
                <a:cs typeface="Poppins"/>
                <a:sym typeface="Poppins"/>
              </a:defRPr>
            </a:lvl9pPr>
          </a:lstStyle>
          <a:p>
            <a:endParaRPr/>
          </a:p>
        </p:txBody>
      </p:sp>
      <p:sp>
        <p:nvSpPr>
          <p:cNvPr id="355" name="Google Shape;355;p49"/>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356" name="Google Shape;356;p49"/>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357" name="Google Shape;357;p49"/>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ree Block Text — Option White">
  <p:cSld name="CUSTOM_4">
    <p:spTree>
      <p:nvGrpSpPr>
        <p:cNvPr id="1" name="Shape 358"/>
        <p:cNvGrpSpPr/>
        <p:nvPr/>
      </p:nvGrpSpPr>
      <p:grpSpPr>
        <a:xfrm>
          <a:off x="0" y="0"/>
          <a:ext cx="0" cy="0"/>
          <a:chOff x="0" y="0"/>
          <a:chExt cx="0" cy="0"/>
        </a:xfrm>
      </p:grpSpPr>
      <p:sp>
        <p:nvSpPr>
          <p:cNvPr id="359" name="Google Shape;359;p50"/>
          <p:cNvSpPr txBox="1">
            <a:spLocks noGrp="1"/>
          </p:cNvSpPr>
          <p:nvPr>
            <p:ph type="title"/>
          </p:nvPr>
        </p:nvSpPr>
        <p:spPr>
          <a:xfrm>
            <a:off x="311700" y="315425"/>
            <a:ext cx="8295000" cy="9150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b="1"/>
            </a:lvl1pPr>
            <a:lvl2pPr lvl="1" rtl="0">
              <a:spcBef>
                <a:spcPts val="0"/>
              </a:spcBef>
              <a:spcAft>
                <a:spcPts val="0"/>
              </a:spcAft>
              <a:buSzPts val="3000"/>
              <a:buNone/>
              <a:defRPr sz="3000">
                <a:latin typeface="Roboto"/>
                <a:ea typeface="Roboto"/>
                <a:cs typeface="Roboto"/>
                <a:sym typeface="Roboto"/>
              </a:defRPr>
            </a:lvl2pPr>
            <a:lvl3pPr lvl="2" rtl="0">
              <a:spcBef>
                <a:spcPts val="0"/>
              </a:spcBef>
              <a:spcAft>
                <a:spcPts val="0"/>
              </a:spcAft>
              <a:buSzPts val="3000"/>
              <a:buNone/>
              <a:defRPr sz="3000">
                <a:latin typeface="Roboto"/>
                <a:ea typeface="Roboto"/>
                <a:cs typeface="Roboto"/>
                <a:sym typeface="Roboto"/>
              </a:defRPr>
            </a:lvl3pPr>
            <a:lvl4pPr lvl="3" rtl="0">
              <a:spcBef>
                <a:spcPts val="0"/>
              </a:spcBef>
              <a:spcAft>
                <a:spcPts val="0"/>
              </a:spcAft>
              <a:buSzPts val="3000"/>
              <a:buNone/>
              <a:defRPr sz="3000">
                <a:latin typeface="Roboto"/>
                <a:ea typeface="Roboto"/>
                <a:cs typeface="Roboto"/>
                <a:sym typeface="Roboto"/>
              </a:defRPr>
            </a:lvl4pPr>
            <a:lvl5pPr lvl="4" rtl="0">
              <a:spcBef>
                <a:spcPts val="0"/>
              </a:spcBef>
              <a:spcAft>
                <a:spcPts val="0"/>
              </a:spcAft>
              <a:buSzPts val="3000"/>
              <a:buNone/>
              <a:defRPr sz="3000">
                <a:latin typeface="Roboto"/>
                <a:ea typeface="Roboto"/>
                <a:cs typeface="Roboto"/>
                <a:sym typeface="Roboto"/>
              </a:defRPr>
            </a:lvl5pPr>
            <a:lvl6pPr lvl="5" rtl="0">
              <a:spcBef>
                <a:spcPts val="0"/>
              </a:spcBef>
              <a:spcAft>
                <a:spcPts val="0"/>
              </a:spcAft>
              <a:buSzPts val="3000"/>
              <a:buNone/>
              <a:defRPr sz="3000">
                <a:latin typeface="Roboto"/>
                <a:ea typeface="Roboto"/>
                <a:cs typeface="Roboto"/>
                <a:sym typeface="Roboto"/>
              </a:defRPr>
            </a:lvl6pPr>
            <a:lvl7pPr lvl="6" rtl="0">
              <a:spcBef>
                <a:spcPts val="0"/>
              </a:spcBef>
              <a:spcAft>
                <a:spcPts val="0"/>
              </a:spcAft>
              <a:buSzPts val="3000"/>
              <a:buNone/>
              <a:defRPr sz="3000">
                <a:latin typeface="Roboto"/>
                <a:ea typeface="Roboto"/>
                <a:cs typeface="Roboto"/>
                <a:sym typeface="Roboto"/>
              </a:defRPr>
            </a:lvl7pPr>
            <a:lvl8pPr lvl="7" rtl="0">
              <a:spcBef>
                <a:spcPts val="0"/>
              </a:spcBef>
              <a:spcAft>
                <a:spcPts val="0"/>
              </a:spcAft>
              <a:buSzPts val="3000"/>
              <a:buNone/>
              <a:defRPr sz="3000">
                <a:latin typeface="Roboto"/>
                <a:ea typeface="Roboto"/>
                <a:cs typeface="Roboto"/>
                <a:sym typeface="Roboto"/>
              </a:defRPr>
            </a:lvl8pPr>
            <a:lvl9pPr lvl="8" rtl="0">
              <a:spcBef>
                <a:spcPts val="0"/>
              </a:spcBef>
              <a:spcAft>
                <a:spcPts val="0"/>
              </a:spcAft>
              <a:buSzPts val="3000"/>
              <a:buNone/>
              <a:defRPr sz="3000">
                <a:latin typeface="Roboto"/>
                <a:ea typeface="Roboto"/>
                <a:cs typeface="Roboto"/>
                <a:sym typeface="Roboto"/>
              </a:defRPr>
            </a:lvl9pPr>
          </a:lstStyle>
          <a:p>
            <a:endParaRPr/>
          </a:p>
        </p:txBody>
      </p:sp>
      <p:sp>
        <p:nvSpPr>
          <p:cNvPr id="360" name="Google Shape;360;p50"/>
          <p:cNvSpPr txBox="1">
            <a:spLocks noGrp="1"/>
          </p:cNvSpPr>
          <p:nvPr>
            <p:ph type="body" idx="1"/>
          </p:nvPr>
        </p:nvSpPr>
        <p:spPr>
          <a:xfrm>
            <a:off x="308400" y="1093650"/>
            <a:ext cx="8295000" cy="6765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Font typeface="Poppins"/>
              <a:buChar char="●"/>
              <a:defRPr sz="1200">
                <a:latin typeface="Poppins"/>
                <a:ea typeface="Poppins"/>
                <a:cs typeface="Poppins"/>
                <a:sym typeface="Poppins"/>
              </a:defRPr>
            </a:lvl1pPr>
            <a:lvl2pPr marL="914400" lvl="1" indent="-304800" rtl="0">
              <a:spcBef>
                <a:spcPts val="0"/>
              </a:spcBef>
              <a:spcAft>
                <a:spcPts val="0"/>
              </a:spcAft>
              <a:buSzPts val="1200"/>
              <a:buFont typeface="Poppins"/>
              <a:buChar char="○"/>
              <a:defRPr sz="1200">
                <a:latin typeface="Poppins"/>
                <a:ea typeface="Poppins"/>
                <a:cs typeface="Poppins"/>
                <a:sym typeface="Poppins"/>
              </a:defRPr>
            </a:lvl2pPr>
            <a:lvl3pPr marL="1371600" lvl="2" indent="-304800" rtl="0">
              <a:spcBef>
                <a:spcPts val="0"/>
              </a:spcBef>
              <a:spcAft>
                <a:spcPts val="0"/>
              </a:spcAft>
              <a:buSzPts val="1200"/>
              <a:buFont typeface="Poppins"/>
              <a:buChar char="■"/>
              <a:defRPr sz="1200">
                <a:latin typeface="Poppins"/>
                <a:ea typeface="Poppins"/>
                <a:cs typeface="Poppins"/>
                <a:sym typeface="Poppins"/>
              </a:defRPr>
            </a:lvl3pPr>
            <a:lvl4pPr marL="1828800" lvl="3" indent="-304800" rtl="0">
              <a:spcBef>
                <a:spcPts val="0"/>
              </a:spcBef>
              <a:spcAft>
                <a:spcPts val="0"/>
              </a:spcAft>
              <a:buSzPts val="1200"/>
              <a:buFont typeface="Poppins"/>
              <a:buChar char="●"/>
              <a:defRPr sz="1200">
                <a:latin typeface="Poppins"/>
                <a:ea typeface="Poppins"/>
                <a:cs typeface="Poppins"/>
                <a:sym typeface="Poppins"/>
              </a:defRPr>
            </a:lvl4pPr>
            <a:lvl5pPr marL="2286000" lvl="4" indent="-304800" rtl="0">
              <a:spcBef>
                <a:spcPts val="0"/>
              </a:spcBef>
              <a:spcAft>
                <a:spcPts val="0"/>
              </a:spcAft>
              <a:buSzPts val="1200"/>
              <a:buFont typeface="Poppins"/>
              <a:buChar char="○"/>
              <a:defRPr sz="1200">
                <a:latin typeface="Poppins"/>
                <a:ea typeface="Poppins"/>
                <a:cs typeface="Poppins"/>
                <a:sym typeface="Poppins"/>
              </a:defRPr>
            </a:lvl5pPr>
            <a:lvl6pPr marL="2743200" lvl="5" indent="-304800" rtl="0">
              <a:spcBef>
                <a:spcPts val="0"/>
              </a:spcBef>
              <a:spcAft>
                <a:spcPts val="0"/>
              </a:spcAft>
              <a:buSzPts val="1200"/>
              <a:buFont typeface="Poppins"/>
              <a:buChar char="■"/>
              <a:defRPr sz="1200">
                <a:latin typeface="Poppins"/>
                <a:ea typeface="Poppins"/>
                <a:cs typeface="Poppins"/>
                <a:sym typeface="Poppins"/>
              </a:defRPr>
            </a:lvl6pPr>
            <a:lvl7pPr marL="3200400" lvl="6" indent="-304800" rtl="0">
              <a:spcBef>
                <a:spcPts val="0"/>
              </a:spcBef>
              <a:spcAft>
                <a:spcPts val="0"/>
              </a:spcAft>
              <a:buSzPts val="1200"/>
              <a:buFont typeface="Poppins"/>
              <a:buChar char="●"/>
              <a:defRPr sz="1200">
                <a:latin typeface="Poppins"/>
                <a:ea typeface="Poppins"/>
                <a:cs typeface="Poppins"/>
                <a:sym typeface="Poppins"/>
              </a:defRPr>
            </a:lvl7pPr>
            <a:lvl8pPr marL="3657600" lvl="7" indent="-304800" rtl="0">
              <a:spcBef>
                <a:spcPts val="0"/>
              </a:spcBef>
              <a:spcAft>
                <a:spcPts val="0"/>
              </a:spcAft>
              <a:buSzPts val="1200"/>
              <a:buFont typeface="Poppins"/>
              <a:buChar char="○"/>
              <a:defRPr sz="1200">
                <a:latin typeface="Poppins"/>
                <a:ea typeface="Poppins"/>
                <a:cs typeface="Poppins"/>
                <a:sym typeface="Poppins"/>
              </a:defRPr>
            </a:lvl8pPr>
            <a:lvl9pPr marL="4114800" lvl="8" indent="-304800" rtl="0">
              <a:spcBef>
                <a:spcPts val="0"/>
              </a:spcBef>
              <a:spcAft>
                <a:spcPts val="0"/>
              </a:spcAft>
              <a:buSzPts val="1200"/>
              <a:buFont typeface="Poppins"/>
              <a:buChar char="■"/>
              <a:defRPr sz="1200">
                <a:latin typeface="Poppins"/>
                <a:ea typeface="Poppins"/>
                <a:cs typeface="Poppins"/>
                <a:sym typeface="Poppins"/>
              </a:defRPr>
            </a:lvl9pPr>
          </a:lstStyle>
          <a:p>
            <a:endParaRPr/>
          </a:p>
        </p:txBody>
      </p:sp>
      <p:sp>
        <p:nvSpPr>
          <p:cNvPr id="361" name="Google Shape;361;p50"/>
          <p:cNvSpPr/>
          <p:nvPr/>
        </p:nvSpPr>
        <p:spPr>
          <a:xfrm rot="-5400000" flipH="1">
            <a:off x="6324451" y="1854043"/>
            <a:ext cx="2612700" cy="302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0"/>
          <p:cNvSpPr/>
          <p:nvPr/>
        </p:nvSpPr>
        <p:spPr>
          <a:xfrm rot="-5400000" flipH="1">
            <a:off x="3265501" y="1854043"/>
            <a:ext cx="2612700" cy="302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0"/>
          <p:cNvSpPr/>
          <p:nvPr/>
        </p:nvSpPr>
        <p:spPr>
          <a:xfrm rot="-5400000" flipH="1">
            <a:off x="206550" y="1854043"/>
            <a:ext cx="2612700" cy="302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0"/>
          <p:cNvSpPr txBox="1">
            <a:spLocks noGrp="1"/>
          </p:cNvSpPr>
          <p:nvPr>
            <p:ph type="body" idx="2"/>
          </p:nvPr>
        </p:nvSpPr>
        <p:spPr>
          <a:xfrm>
            <a:off x="270750" y="2315600"/>
            <a:ext cx="2506200" cy="23769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1pPr>
            <a:lvl2pPr marL="914400" lvl="1"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marL="1371600" lvl="2"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marL="1828800" lvl="3"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marL="2286000" lvl="4"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marL="2743200" lvl="5"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marL="3200400" lvl="6"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marL="3657600" lvl="7"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marL="4114800" lvl="8"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a:endParaRPr/>
          </a:p>
        </p:txBody>
      </p:sp>
      <p:sp>
        <p:nvSpPr>
          <p:cNvPr id="365" name="Google Shape;365;p50"/>
          <p:cNvSpPr txBox="1">
            <a:spLocks noGrp="1"/>
          </p:cNvSpPr>
          <p:nvPr>
            <p:ph type="body" idx="3"/>
          </p:nvPr>
        </p:nvSpPr>
        <p:spPr>
          <a:xfrm>
            <a:off x="3318750" y="2315600"/>
            <a:ext cx="2506200" cy="23769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1pPr>
            <a:lvl2pPr marL="914400" lvl="1"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marL="1371600" lvl="2"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marL="1828800" lvl="3"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marL="2286000" lvl="4"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marL="2743200" lvl="5"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marL="3200400" lvl="6"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marL="3657600" lvl="7"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marL="4114800" lvl="8"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a:endParaRPr/>
          </a:p>
        </p:txBody>
      </p:sp>
      <p:sp>
        <p:nvSpPr>
          <p:cNvPr id="366" name="Google Shape;366;p50"/>
          <p:cNvSpPr txBox="1">
            <a:spLocks noGrp="1"/>
          </p:cNvSpPr>
          <p:nvPr>
            <p:ph type="body" idx="4"/>
          </p:nvPr>
        </p:nvSpPr>
        <p:spPr>
          <a:xfrm>
            <a:off x="6375450" y="2315600"/>
            <a:ext cx="2506200" cy="23769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1pPr>
            <a:lvl2pPr marL="914400" lvl="1"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marL="1371600" lvl="2"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marL="1828800" lvl="3"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marL="2286000" lvl="4"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marL="2743200" lvl="5"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marL="3200400" lvl="6"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marL="3657600" lvl="7"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marL="4114800" lvl="8"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a:endParaRPr/>
          </a:p>
        </p:txBody>
      </p:sp>
      <p:sp>
        <p:nvSpPr>
          <p:cNvPr id="367" name="Google Shape;367;p50"/>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368" name="Google Shape;368;p50"/>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369" name="Google Shape;369;p50"/>
          <p:cNvSpPr txBox="1">
            <a:spLocks noGrp="1"/>
          </p:cNvSpPr>
          <p:nvPr>
            <p:ph type="subTitle" idx="5"/>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ree Block Text — Option Navy">
  <p:cSld name="CUSTOM_4_1">
    <p:bg>
      <p:bgPr>
        <a:solidFill>
          <a:schemeClr val="dk1"/>
        </a:solidFill>
        <a:effectLst/>
      </p:bgPr>
    </p:bg>
    <p:spTree>
      <p:nvGrpSpPr>
        <p:cNvPr id="1" name="Shape 370"/>
        <p:cNvGrpSpPr/>
        <p:nvPr/>
      </p:nvGrpSpPr>
      <p:grpSpPr>
        <a:xfrm>
          <a:off x="0" y="0"/>
          <a:ext cx="0" cy="0"/>
          <a:chOff x="0" y="0"/>
          <a:chExt cx="0" cy="0"/>
        </a:xfrm>
      </p:grpSpPr>
      <p:sp>
        <p:nvSpPr>
          <p:cNvPr id="371" name="Google Shape;371;p51"/>
          <p:cNvSpPr txBox="1">
            <a:spLocks noGrp="1"/>
          </p:cNvSpPr>
          <p:nvPr>
            <p:ph type="body" idx="1"/>
          </p:nvPr>
        </p:nvSpPr>
        <p:spPr>
          <a:xfrm>
            <a:off x="308400" y="1093650"/>
            <a:ext cx="8295000" cy="6765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1pPr>
            <a:lvl2pPr marL="914400" lvl="1"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marL="1371600" lvl="2"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marL="1828800" lvl="3"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marL="2286000" lvl="4"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marL="2743200" lvl="5"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marL="3200400" lvl="6"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marL="3657600" lvl="7"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marL="4114800" lvl="8"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a:endParaRPr/>
          </a:p>
        </p:txBody>
      </p:sp>
      <p:sp>
        <p:nvSpPr>
          <p:cNvPr id="372" name="Google Shape;372;p51"/>
          <p:cNvSpPr/>
          <p:nvPr/>
        </p:nvSpPr>
        <p:spPr>
          <a:xfrm rot="-5400000" flipH="1">
            <a:off x="6324454" y="1854043"/>
            <a:ext cx="2612700" cy="302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1"/>
          <p:cNvSpPr/>
          <p:nvPr/>
        </p:nvSpPr>
        <p:spPr>
          <a:xfrm rot="-5400000" flipH="1">
            <a:off x="3265502" y="1854043"/>
            <a:ext cx="2612700" cy="302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1"/>
          <p:cNvSpPr/>
          <p:nvPr/>
        </p:nvSpPr>
        <p:spPr>
          <a:xfrm rot="-5400000" flipH="1">
            <a:off x="206550" y="1854043"/>
            <a:ext cx="2612700" cy="302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1"/>
          <p:cNvSpPr txBox="1">
            <a:spLocks noGrp="1"/>
          </p:cNvSpPr>
          <p:nvPr>
            <p:ph type="title"/>
          </p:nvPr>
        </p:nvSpPr>
        <p:spPr>
          <a:xfrm>
            <a:off x="311700" y="315425"/>
            <a:ext cx="8295000" cy="915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3000" b="1">
                <a:solidFill>
                  <a:schemeClr val="lt1"/>
                </a:solidFill>
              </a:defRPr>
            </a:lvl1pPr>
            <a:lvl2pPr lvl="1" rtl="0">
              <a:spcBef>
                <a:spcPts val="0"/>
              </a:spcBef>
              <a:spcAft>
                <a:spcPts val="0"/>
              </a:spcAft>
              <a:buClr>
                <a:schemeClr val="lt1"/>
              </a:buClr>
              <a:buSzPts val="3000"/>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None/>
              <a:defRPr sz="3000">
                <a:solidFill>
                  <a:schemeClr val="lt1"/>
                </a:solidFill>
                <a:latin typeface="Roboto"/>
                <a:ea typeface="Roboto"/>
                <a:cs typeface="Roboto"/>
                <a:sym typeface="Roboto"/>
              </a:defRPr>
            </a:lvl9pPr>
          </a:lstStyle>
          <a:p>
            <a:endParaRPr/>
          </a:p>
        </p:txBody>
      </p:sp>
      <p:sp>
        <p:nvSpPr>
          <p:cNvPr id="376" name="Google Shape;376;p51"/>
          <p:cNvSpPr txBox="1">
            <a:spLocks noGrp="1"/>
          </p:cNvSpPr>
          <p:nvPr>
            <p:ph type="body" idx="2"/>
          </p:nvPr>
        </p:nvSpPr>
        <p:spPr>
          <a:xfrm>
            <a:off x="270750" y="2315600"/>
            <a:ext cx="2506200" cy="23769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1pPr>
            <a:lvl2pPr marL="914400" lvl="1"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marL="1371600" lvl="2"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marL="1828800" lvl="3"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marL="2286000" lvl="4"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marL="2743200" lvl="5"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marL="3200400" lvl="6"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marL="3657600" lvl="7"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marL="4114800" lvl="8"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a:endParaRPr/>
          </a:p>
        </p:txBody>
      </p:sp>
      <p:sp>
        <p:nvSpPr>
          <p:cNvPr id="377" name="Google Shape;377;p51"/>
          <p:cNvSpPr txBox="1">
            <a:spLocks noGrp="1"/>
          </p:cNvSpPr>
          <p:nvPr>
            <p:ph type="body" idx="3"/>
          </p:nvPr>
        </p:nvSpPr>
        <p:spPr>
          <a:xfrm>
            <a:off x="3318750" y="2315600"/>
            <a:ext cx="2506200" cy="23769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1pPr>
            <a:lvl2pPr marL="914400" lvl="1"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marL="1371600" lvl="2"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marL="1828800" lvl="3"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marL="2286000" lvl="4"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marL="2743200" lvl="5"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marL="3200400" lvl="6"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marL="3657600" lvl="7"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marL="4114800" lvl="8"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a:endParaRPr/>
          </a:p>
        </p:txBody>
      </p:sp>
      <p:sp>
        <p:nvSpPr>
          <p:cNvPr id="378" name="Google Shape;378;p51"/>
          <p:cNvSpPr txBox="1">
            <a:spLocks noGrp="1"/>
          </p:cNvSpPr>
          <p:nvPr>
            <p:ph type="body" idx="4"/>
          </p:nvPr>
        </p:nvSpPr>
        <p:spPr>
          <a:xfrm>
            <a:off x="6375450" y="2315600"/>
            <a:ext cx="2506200" cy="23769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1pPr>
            <a:lvl2pPr marL="914400" lvl="1"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marL="1371600" lvl="2"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marL="1828800" lvl="3"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marL="2286000" lvl="4"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marL="2743200" lvl="5"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marL="3200400" lvl="6"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marL="3657600" lvl="7"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marL="4114800" lvl="8" indent="-304800" rtl="0">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a:endParaRPr/>
          </a:p>
        </p:txBody>
      </p:sp>
      <p:sp>
        <p:nvSpPr>
          <p:cNvPr id="379" name="Google Shape;379;p51"/>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380" name="Google Shape;380;p51"/>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381" name="Google Shape;381;p51"/>
          <p:cNvSpPr txBox="1">
            <a:spLocks noGrp="1"/>
          </p:cNvSpPr>
          <p:nvPr>
            <p:ph type="subTitle" idx="5"/>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 Option Navy">
  <p:cSld name="CUSTOM">
    <p:bg>
      <p:bgPr>
        <a:solidFill>
          <a:schemeClr val="dk1"/>
        </a:solidFill>
        <a:effectLst/>
      </p:bgPr>
    </p:bg>
    <p:spTree>
      <p:nvGrpSpPr>
        <p:cNvPr id="1" name="Shape 37"/>
        <p:cNvGrpSpPr/>
        <p:nvPr/>
      </p:nvGrpSpPr>
      <p:grpSpPr>
        <a:xfrm>
          <a:off x="0" y="0"/>
          <a:ext cx="0" cy="0"/>
          <a:chOff x="0" y="0"/>
          <a:chExt cx="0" cy="0"/>
        </a:xfrm>
      </p:grpSpPr>
      <p:sp>
        <p:nvSpPr>
          <p:cNvPr id="38" name="Google Shape;38;p6"/>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39" name="Google Shape;39;p6"/>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40" name="Google Shape;40;p6"/>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eet the Team (Six) — Option White">
  <p:cSld name="CUSTOM_4_1_1_1_1">
    <p:bg>
      <p:bgPr>
        <a:solidFill>
          <a:schemeClr val="lt1"/>
        </a:solidFill>
        <a:effectLst/>
      </p:bgPr>
    </p:bg>
    <p:spTree>
      <p:nvGrpSpPr>
        <p:cNvPr id="1" name="Shape 382"/>
        <p:cNvGrpSpPr/>
        <p:nvPr/>
      </p:nvGrpSpPr>
      <p:grpSpPr>
        <a:xfrm>
          <a:off x="0" y="0"/>
          <a:ext cx="0" cy="0"/>
          <a:chOff x="0" y="0"/>
          <a:chExt cx="0" cy="0"/>
        </a:xfrm>
      </p:grpSpPr>
      <p:sp>
        <p:nvSpPr>
          <p:cNvPr id="383" name="Google Shape;383;p52"/>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384" name="Google Shape;384;p52"/>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385" name="Google Shape;385;p52"/>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
        <p:nvSpPr>
          <p:cNvPr id="386" name="Google Shape;386;p52"/>
          <p:cNvSpPr txBox="1">
            <a:spLocks noGrp="1"/>
          </p:cNvSpPr>
          <p:nvPr>
            <p:ph type="title"/>
          </p:nvPr>
        </p:nvSpPr>
        <p:spPr>
          <a:xfrm>
            <a:off x="311700" y="315425"/>
            <a:ext cx="3105600" cy="9150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b="1"/>
            </a:lvl1pPr>
            <a:lvl2pPr lvl="1" rtl="0">
              <a:spcBef>
                <a:spcPts val="0"/>
              </a:spcBef>
              <a:spcAft>
                <a:spcPts val="0"/>
              </a:spcAft>
              <a:buSzPts val="3000"/>
              <a:buNone/>
              <a:defRPr sz="3000">
                <a:latin typeface="Roboto"/>
                <a:ea typeface="Roboto"/>
                <a:cs typeface="Roboto"/>
                <a:sym typeface="Roboto"/>
              </a:defRPr>
            </a:lvl2pPr>
            <a:lvl3pPr lvl="2" rtl="0">
              <a:spcBef>
                <a:spcPts val="0"/>
              </a:spcBef>
              <a:spcAft>
                <a:spcPts val="0"/>
              </a:spcAft>
              <a:buSzPts val="3000"/>
              <a:buNone/>
              <a:defRPr sz="3000">
                <a:latin typeface="Roboto"/>
                <a:ea typeface="Roboto"/>
                <a:cs typeface="Roboto"/>
                <a:sym typeface="Roboto"/>
              </a:defRPr>
            </a:lvl3pPr>
            <a:lvl4pPr lvl="3" rtl="0">
              <a:spcBef>
                <a:spcPts val="0"/>
              </a:spcBef>
              <a:spcAft>
                <a:spcPts val="0"/>
              </a:spcAft>
              <a:buSzPts val="3000"/>
              <a:buNone/>
              <a:defRPr sz="3000">
                <a:latin typeface="Roboto"/>
                <a:ea typeface="Roboto"/>
                <a:cs typeface="Roboto"/>
                <a:sym typeface="Roboto"/>
              </a:defRPr>
            </a:lvl4pPr>
            <a:lvl5pPr lvl="4" rtl="0">
              <a:spcBef>
                <a:spcPts val="0"/>
              </a:spcBef>
              <a:spcAft>
                <a:spcPts val="0"/>
              </a:spcAft>
              <a:buSzPts val="3000"/>
              <a:buNone/>
              <a:defRPr sz="3000">
                <a:latin typeface="Roboto"/>
                <a:ea typeface="Roboto"/>
                <a:cs typeface="Roboto"/>
                <a:sym typeface="Roboto"/>
              </a:defRPr>
            </a:lvl5pPr>
            <a:lvl6pPr lvl="5" rtl="0">
              <a:spcBef>
                <a:spcPts val="0"/>
              </a:spcBef>
              <a:spcAft>
                <a:spcPts val="0"/>
              </a:spcAft>
              <a:buSzPts val="3000"/>
              <a:buNone/>
              <a:defRPr sz="3000">
                <a:latin typeface="Roboto"/>
                <a:ea typeface="Roboto"/>
                <a:cs typeface="Roboto"/>
                <a:sym typeface="Roboto"/>
              </a:defRPr>
            </a:lvl6pPr>
            <a:lvl7pPr lvl="6" rtl="0">
              <a:spcBef>
                <a:spcPts val="0"/>
              </a:spcBef>
              <a:spcAft>
                <a:spcPts val="0"/>
              </a:spcAft>
              <a:buSzPts val="3000"/>
              <a:buNone/>
              <a:defRPr sz="3000">
                <a:latin typeface="Roboto"/>
                <a:ea typeface="Roboto"/>
                <a:cs typeface="Roboto"/>
                <a:sym typeface="Roboto"/>
              </a:defRPr>
            </a:lvl7pPr>
            <a:lvl8pPr lvl="7" rtl="0">
              <a:spcBef>
                <a:spcPts val="0"/>
              </a:spcBef>
              <a:spcAft>
                <a:spcPts val="0"/>
              </a:spcAft>
              <a:buSzPts val="3000"/>
              <a:buNone/>
              <a:defRPr sz="3000">
                <a:latin typeface="Roboto"/>
                <a:ea typeface="Roboto"/>
                <a:cs typeface="Roboto"/>
                <a:sym typeface="Roboto"/>
              </a:defRPr>
            </a:lvl8pPr>
            <a:lvl9pPr lvl="8" rtl="0">
              <a:spcBef>
                <a:spcPts val="0"/>
              </a:spcBef>
              <a:spcAft>
                <a:spcPts val="0"/>
              </a:spcAft>
              <a:buSzPts val="3000"/>
              <a:buNone/>
              <a:defRPr sz="3000">
                <a:latin typeface="Roboto"/>
                <a:ea typeface="Roboto"/>
                <a:cs typeface="Roboto"/>
                <a:sym typeface="Roboto"/>
              </a:defRPr>
            </a:lvl9pPr>
          </a:lstStyle>
          <a:p>
            <a:endParaRPr/>
          </a:p>
        </p:txBody>
      </p:sp>
      <p:sp>
        <p:nvSpPr>
          <p:cNvPr id="387" name="Google Shape;387;p52"/>
          <p:cNvSpPr txBox="1">
            <a:spLocks noGrp="1"/>
          </p:cNvSpPr>
          <p:nvPr>
            <p:ph type="body" idx="2"/>
          </p:nvPr>
        </p:nvSpPr>
        <p:spPr>
          <a:xfrm>
            <a:off x="308400" y="1398450"/>
            <a:ext cx="3105600" cy="35715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Font typeface="Poppins"/>
              <a:buChar char="●"/>
              <a:defRPr sz="1200">
                <a:latin typeface="Poppins"/>
                <a:ea typeface="Poppins"/>
                <a:cs typeface="Poppins"/>
                <a:sym typeface="Poppins"/>
              </a:defRPr>
            </a:lvl1pPr>
            <a:lvl2pPr marL="914400" lvl="1" indent="-304800" rtl="0">
              <a:spcBef>
                <a:spcPts val="0"/>
              </a:spcBef>
              <a:spcAft>
                <a:spcPts val="0"/>
              </a:spcAft>
              <a:buSzPts val="1200"/>
              <a:buFont typeface="Poppins"/>
              <a:buChar char="○"/>
              <a:defRPr sz="1200">
                <a:latin typeface="Poppins"/>
                <a:ea typeface="Poppins"/>
                <a:cs typeface="Poppins"/>
                <a:sym typeface="Poppins"/>
              </a:defRPr>
            </a:lvl2pPr>
            <a:lvl3pPr marL="1371600" lvl="2" indent="-304800" rtl="0">
              <a:spcBef>
                <a:spcPts val="0"/>
              </a:spcBef>
              <a:spcAft>
                <a:spcPts val="0"/>
              </a:spcAft>
              <a:buSzPts val="1200"/>
              <a:buFont typeface="Poppins"/>
              <a:buChar char="■"/>
              <a:defRPr sz="1200">
                <a:latin typeface="Poppins"/>
                <a:ea typeface="Poppins"/>
                <a:cs typeface="Poppins"/>
                <a:sym typeface="Poppins"/>
              </a:defRPr>
            </a:lvl3pPr>
            <a:lvl4pPr marL="1828800" lvl="3" indent="-304800" rtl="0">
              <a:spcBef>
                <a:spcPts val="0"/>
              </a:spcBef>
              <a:spcAft>
                <a:spcPts val="0"/>
              </a:spcAft>
              <a:buSzPts val="1200"/>
              <a:buFont typeface="Poppins"/>
              <a:buChar char="●"/>
              <a:defRPr sz="1200">
                <a:latin typeface="Poppins"/>
                <a:ea typeface="Poppins"/>
                <a:cs typeface="Poppins"/>
                <a:sym typeface="Poppins"/>
              </a:defRPr>
            </a:lvl4pPr>
            <a:lvl5pPr marL="2286000" lvl="4" indent="-304800" rtl="0">
              <a:spcBef>
                <a:spcPts val="0"/>
              </a:spcBef>
              <a:spcAft>
                <a:spcPts val="0"/>
              </a:spcAft>
              <a:buSzPts val="1200"/>
              <a:buFont typeface="Poppins"/>
              <a:buChar char="○"/>
              <a:defRPr sz="1200">
                <a:latin typeface="Poppins"/>
                <a:ea typeface="Poppins"/>
                <a:cs typeface="Poppins"/>
                <a:sym typeface="Poppins"/>
              </a:defRPr>
            </a:lvl5pPr>
            <a:lvl6pPr marL="2743200" lvl="5" indent="-304800" rtl="0">
              <a:spcBef>
                <a:spcPts val="0"/>
              </a:spcBef>
              <a:spcAft>
                <a:spcPts val="0"/>
              </a:spcAft>
              <a:buSzPts val="1200"/>
              <a:buFont typeface="Poppins"/>
              <a:buChar char="■"/>
              <a:defRPr sz="1200">
                <a:latin typeface="Poppins"/>
                <a:ea typeface="Poppins"/>
                <a:cs typeface="Poppins"/>
                <a:sym typeface="Poppins"/>
              </a:defRPr>
            </a:lvl6pPr>
            <a:lvl7pPr marL="3200400" lvl="6" indent="-304800" rtl="0">
              <a:spcBef>
                <a:spcPts val="0"/>
              </a:spcBef>
              <a:spcAft>
                <a:spcPts val="0"/>
              </a:spcAft>
              <a:buSzPts val="1200"/>
              <a:buFont typeface="Poppins"/>
              <a:buChar char="●"/>
              <a:defRPr sz="1200">
                <a:latin typeface="Poppins"/>
                <a:ea typeface="Poppins"/>
                <a:cs typeface="Poppins"/>
                <a:sym typeface="Poppins"/>
              </a:defRPr>
            </a:lvl7pPr>
            <a:lvl8pPr marL="3657600" lvl="7" indent="-304800" rtl="0">
              <a:spcBef>
                <a:spcPts val="0"/>
              </a:spcBef>
              <a:spcAft>
                <a:spcPts val="0"/>
              </a:spcAft>
              <a:buSzPts val="1200"/>
              <a:buFont typeface="Poppins"/>
              <a:buChar char="○"/>
              <a:defRPr sz="1200">
                <a:latin typeface="Poppins"/>
                <a:ea typeface="Poppins"/>
                <a:cs typeface="Poppins"/>
                <a:sym typeface="Poppins"/>
              </a:defRPr>
            </a:lvl8pPr>
            <a:lvl9pPr marL="4114800" lvl="8" indent="-304800" rtl="0">
              <a:spcBef>
                <a:spcPts val="0"/>
              </a:spcBef>
              <a:spcAft>
                <a:spcPts val="0"/>
              </a:spcAft>
              <a:buSzPts val="1200"/>
              <a:buFont typeface="Poppins"/>
              <a:buChar char="■"/>
              <a:defRPr sz="1200">
                <a:latin typeface="Poppins"/>
                <a:ea typeface="Poppins"/>
                <a:cs typeface="Poppins"/>
                <a:sym typeface="Poppins"/>
              </a:defRPr>
            </a:lvl9pPr>
          </a:lstStyle>
          <a:p>
            <a:endParaRPr/>
          </a:p>
        </p:txBody>
      </p:sp>
      <p:sp>
        <p:nvSpPr>
          <p:cNvPr id="388" name="Google Shape;388;p52"/>
          <p:cNvSpPr>
            <a:spLocks noGrp="1"/>
          </p:cNvSpPr>
          <p:nvPr>
            <p:ph type="pic" idx="3"/>
          </p:nvPr>
        </p:nvSpPr>
        <p:spPr>
          <a:xfrm>
            <a:off x="3578650" y="625350"/>
            <a:ext cx="1033200" cy="1033200"/>
          </a:xfrm>
          <a:prstGeom prst="ellipse">
            <a:avLst/>
          </a:prstGeom>
          <a:noFill/>
          <a:ln>
            <a:noFill/>
          </a:ln>
        </p:spPr>
      </p:sp>
      <p:sp>
        <p:nvSpPr>
          <p:cNvPr id="389" name="Google Shape;389;p52"/>
          <p:cNvSpPr>
            <a:spLocks noGrp="1"/>
          </p:cNvSpPr>
          <p:nvPr>
            <p:ph type="pic" idx="4"/>
          </p:nvPr>
        </p:nvSpPr>
        <p:spPr>
          <a:xfrm>
            <a:off x="3578650" y="1892750"/>
            <a:ext cx="1033200" cy="1033200"/>
          </a:xfrm>
          <a:prstGeom prst="ellipse">
            <a:avLst/>
          </a:prstGeom>
          <a:noFill/>
          <a:ln>
            <a:noFill/>
          </a:ln>
        </p:spPr>
      </p:sp>
      <p:sp>
        <p:nvSpPr>
          <p:cNvPr id="390" name="Google Shape;390;p52"/>
          <p:cNvSpPr>
            <a:spLocks noGrp="1"/>
          </p:cNvSpPr>
          <p:nvPr>
            <p:ph type="pic" idx="5"/>
          </p:nvPr>
        </p:nvSpPr>
        <p:spPr>
          <a:xfrm>
            <a:off x="3578650" y="3160150"/>
            <a:ext cx="1033200" cy="1033200"/>
          </a:xfrm>
          <a:prstGeom prst="ellipse">
            <a:avLst/>
          </a:prstGeom>
          <a:noFill/>
          <a:ln>
            <a:noFill/>
          </a:ln>
        </p:spPr>
      </p:sp>
      <p:sp>
        <p:nvSpPr>
          <p:cNvPr id="391" name="Google Shape;391;p52"/>
          <p:cNvSpPr>
            <a:spLocks noGrp="1"/>
          </p:cNvSpPr>
          <p:nvPr>
            <p:ph type="pic" idx="6"/>
          </p:nvPr>
        </p:nvSpPr>
        <p:spPr>
          <a:xfrm>
            <a:off x="6239875" y="625350"/>
            <a:ext cx="1033200" cy="1033200"/>
          </a:xfrm>
          <a:prstGeom prst="ellipse">
            <a:avLst/>
          </a:prstGeom>
          <a:noFill/>
          <a:ln>
            <a:noFill/>
          </a:ln>
        </p:spPr>
      </p:sp>
      <p:sp>
        <p:nvSpPr>
          <p:cNvPr id="392" name="Google Shape;392;p52"/>
          <p:cNvSpPr>
            <a:spLocks noGrp="1"/>
          </p:cNvSpPr>
          <p:nvPr>
            <p:ph type="pic" idx="7"/>
          </p:nvPr>
        </p:nvSpPr>
        <p:spPr>
          <a:xfrm>
            <a:off x="6239875" y="1892750"/>
            <a:ext cx="1033200" cy="1033200"/>
          </a:xfrm>
          <a:prstGeom prst="ellipse">
            <a:avLst/>
          </a:prstGeom>
          <a:noFill/>
          <a:ln>
            <a:noFill/>
          </a:ln>
        </p:spPr>
      </p:sp>
      <p:sp>
        <p:nvSpPr>
          <p:cNvPr id="393" name="Google Shape;393;p52"/>
          <p:cNvSpPr>
            <a:spLocks noGrp="1"/>
          </p:cNvSpPr>
          <p:nvPr>
            <p:ph type="pic" idx="8"/>
          </p:nvPr>
        </p:nvSpPr>
        <p:spPr>
          <a:xfrm>
            <a:off x="6239875" y="3160150"/>
            <a:ext cx="1033200" cy="1033200"/>
          </a:xfrm>
          <a:prstGeom prst="ellipse">
            <a:avLst/>
          </a:prstGeom>
          <a:noFill/>
          <a:ln>
            <a:noFill/>
          </a:ln>
        </p:spPr>
      </p:sp>
      <p:sp>
        <p:nvSpPr>
          <p:cNvPr id="394" name="Google Shape;394;p52"/>
          <p:cNvSpPr txBox="1">
            <a:spLocks noGrp="1"/>
          </p:cNvSpPr>
          <p:nvPr>
            <p:ph type="body" idx="9"/>
          </p:nvPr>
        </p:nvSpPr>
        <p:spPr>
          <a:xfrm>
            <a:off x="4611850" y="623600"/>
            <a:ext cx="1628100" cy="10332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395" name="Google Shape;395;p52"/>
          <p:cNvSpPr txBox="1">
            <a:spLocks noGrp="1"/>
          </p:cNvSpPr>
          <p:nvPr>
            <p:ph type="body" idx="13"/>
          </p:nvPr>
        </p:nvSpPr>
        <p:spPr>
          <a:xfrm>
            <a:off x="4611850" y="1892750"/>
            <a:ext cx="1628100" cy="10332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396" name="Google Shape;396;p52"/>
          <p:cNvSpPr txBox="1">
            <a:spLocks noGrp="1"/>
          </p:cNvSpPr>
          <p:nvPr>
            <p:ph type="body" idx="14"/>
          </p:nvPr>
        </p:nvSpPr>
        <p:spPr>
          <a:xfrm>
            <a:off x="4611850" y="3160150"/>
            <a:ext cx="1628100" cy="10332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397" name="Google Shape;397;p52"/>
          <p:cNvSpPr txBox="1">
            <a:spLocks noGrp="1"/>
          </p:cNvSpPr>
          <p:nvPr>
            <p:ph type="body" idx="15"/>
          </p:nvPr>
        </p:nvSpPr>
        <p:spPr>
          <a:xfrm>
            <a:off x="7273150" y="624475"/>
            <a:ext cx="1628100" cy="10332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398" name="Google Shape;398;p52"/>
          <p:cNvSpPr txBox="1">
            <a:spLocks noGrp="1"/>
          </p:cNvSpPr>
          <p:nvPr>
            <p:ph type="body" idx="16"/>
          </p:nvPr>
        </p:nvSpPr>
        <p:spPr>
          <a:xfrm>
            <a:off x="7273150" y="1893625"/>
            <a:ext cx="1628100" cy="10332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399" name="Google Shape;399;p52"/>
          <p:cNvSpPr txBox="1">
            <a:spLocks noGrp="1"/>
          </p:cNvSpPr>
          <p:nvPr>
            <p:ph type="body" idx="17"/>
          </p:nvPr>
        </p:nvSpPr>
        <p:spPr>
          <a:xfrm>
            <a:off x="7273150" y="3161025"/>
            <a:ext cx="1628100" cy="10332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eet the Team (Twelve) — Option White">
  <p:cSld name="CUSTOM_4_1_1_1_1_1_1_1">
    <p:bg>
      <p:bgPr>
        <a:solidFill>
          <a:schemeClr val="lt1"/>
        </a:solidFill>
        <a:effectLst/>
      </p:bgPr>
    </p:bg>
    <p:spTree>
      <p:nvGrpSpPr>
        <p:cNvPr id="1" name="Shape 400"/>
        <p:cNvGrpSpPr/>
        <p:nvPr/>
      </p:nvGrpSpPr>
      <p:grpSpPr>
        <a:xfrm>
          <a:off x="0" y="0"/>
          <a:ext cx="0" cy="0"/>
          <a:chOff x="0" y="0"/>
          <a:chExt cx="0" cy="0"/>
        </a:xfrm>
      </p:grpSpPr>
      <p:sp>
        <p:nvSpPr>
          <p:cNvPr id="401" name="Google Shape;401;p53"/>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402" name="Google Shape;402;p53"/>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403" name="Google Shape;403;p53"/>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
        <p:nvSpPr>
          <p:cNvPr id="404" name="Google Shape;404;p53"/>
          <p:cNvSpPr txBox="1">
            <a:spLocks noGrp="1"/>
          </p:cNvSpPr>
          <p:nvPr>
            <p:ph type="title"/>
          </p:nvPr>
        </p:nvSpPr>
        <p:spPr>
          <a:xfrm>
            <a:off x="311700" y="315425"/>
            <a:ext cx="8510400" cy="9150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b="1"/>
            </a:lvl1pPr>
            <a:lvl2pPr lvl="1" rtl="0">
              <a:spcBef>
                <a:spcPts val="0"/>
              </a:spcBef>
              <a:spcAft>
                <a:spcPts val="0"/>
              </a:spcAft>
              <a:buSzPts val="3000"/>
              <a:buNone/>
              <a:defRPr sz="3000">
                <a:latin typeface="Roboto"/>
                <a:ea typeface="Roboto"/>
                <a:cs typeface="Roboto"/>
                <a:sym typeface="Roboto"/>
              </a:defRPr>
            </a:lvl2pPr>
            <a:lvl3pPr lvl="2" rtl="0">
              <a:spcBef>
                <a:spcPts val="0"/>
              </a:spcBef>
              <a:spcAft>
                <a:spcPts val="0"/>
              </a:spcAft>
              <a:buSzPts val="3000"/>
              <a:buNone/>
              <a:defRPr sz="3000">
                <a:latin typeface="Roboto"/>
                <a:ea typeface="Roboto"/>
                <a:cs typeface="Roboto"/>
                <a:sym typeface="Roboto"/>
              </a:defRPr>
            </a:lvl3pPr>
            <a:lvl4pPr lvl="3" rtl="0">
              <a:spcBef>
                <a:spcPts val="0"/>
              </a:spcBef>
              <a:spcAft>
                <a:spcPts val="0"/>
              </a:spcAft>
              <a:buSzPts val="3000"/>
              <a:buNone/>
              <a:defRPr sz="3000">
                <a:latin typeface="Roboto"/>
                <a:ea typeface="Roboto"/>
                <a:cs typeface="Roboto"/>
                <a:sym typeface="Roboto"/>
              </a:defRPr>
            </a:lvl4pPr>
            <a:lvl5pPr lvl="4" rtl="0">
              <a:spcBef>
                <a:spcPts val="0"/>
              </a:spcBef>
              <a:spcAft>
                <a:spcPts val="0"/>
              </a:spcAft>
              <a:buSzPts val="3000"/>
              <a:buNone/>
              <a:defRPr sz="3000">
                <a:latin typeface="Roboto"/>
                <a:ea typeface="Roboto"/>
                <a:cs typeface="Roboto"/>
                <a:sym typeface="Roboto"/>
              </a:defRPr>
            </a:lvl5pPr>
            <a:lvl6pPr lvl="5" rtl="0">
              <a:spcBef>
                <a:spcPts val="0"/>
              </a:spcBef>
              <a:spcAft>
                <a:spcPts val="0"/>
              </a:spcAft>
              <a:buSzPts val="3000"/>
              <a:buNone/>
              <a:defRPr sz="3000">
                <a:latin typeface="Roboto"/>
                <a:ea typeface="Roboto"/>
                <a:cs typeface="Roboto"/>
                <a:sym typeface="Roboto"/>
              </a:defRPr>
            </a:lvl6pPr>
            <a:lvl7pPr lvl="6" rtl="0">
              <a:spcBef>
                <a:spcPts val="0"/>
              </a:spcBef>
              <a:spcAft>
                <a:spcPts val="0"/>
              </a:spcAft>
              <a:buSzPts val="3000"/>
              <a:buNone/>
              <a:defRPr sz="3000">
                <a:latin typeface="Roboto"/>
                <a:ea typeface="Roboto"/>
                <a:cs typeface="Roboto"/>
                <a:sym typeface="Roboto"/>
              </a:defRPr>
            </a:lvl7pPr>
            <a:lvl8pPr lvl="7" rtl="0">
              <a:spcBef>
                <a:spcPts val="0"/>
              </a:spcBef>
              <a:spcAft>
                <a:spcPts val="0"/>
              </a:spcAft>
              <a:buSzPts val="3000"/>
              <a:buNone/>
              <a:defRPr sz="3000">
                <a:latin typeface="Roboto"/>
                <a:ea typeface="Roboto"/>
                <a:cs typeface="Roboto"/>
                <a:sym typeface="Roboto"/>
              </a:defRPr>
            </a:lvl8pPr>
            <a:lvl9pPr lvl="8" rtl="0">
              <a:spcBef>
                <a:spcPts val="0"/>
              </a:spcBef>
              <a:spcAft>
                <a:spcPts val="0"/>
              </a:spcAft>
              <a:buSzPts val="3000"/>
              <a:buNone/>
              <a:defRPr sz="3000">
                <a:latin typeface="Roboto"/>
                <a:ea typeface="Roboto"/>
                <a:cs typeface="Roboto"/>
                <a:sym typeface="Roboto"/>
              </a:defRPr>
            </a:lvl9pPr>
          </a:lstStyle>
          <a:p>
            <a:endParaRPr/>
          </a:p>
        </p:txBody>
      </p:sp>
      <p:sp>
        <p:nvSpPr>
          <p:cNvPr id="405" name="Google Shape;405;p53"/>
          <p:cNvSpPr>
            <a:spLocks noGrp="1"/>
          </p:cNvSpPr>
          <p:nvPr>
            <p:ph type="pic" idx="2"/>
          </p:nvPr>
        </p:nvSpPr>
        <p:spPr>
          <a:xfrm>
            <a:off x="1136700" y="1124400"/>
            <a:ext cx="702300" cy="702300"/>
          </a:xfrm>
          <a:prstGeom prst="ellipse">
            <a:avLst/>
          </a:prstGeom>
          <a:noFill/>
          <a:ln>
            <a:noFill/>
          </a:ln>
        </p:spPr>
      </p:sp>
      <p:sp>
        <p:nvSpPr>
          <p:cNvPr id="406" name="Google Shape;406;p53"/>
          <p:cNvSpPr txBox="1">
            <a:spLocks noGrp="1"/>
          </p:cNvSpPr>
          <p:nvPr>
            <p:ph type="body" idx="3"/>
          </p:nvPr>
        </p:nvSpPr>
        <p:spPr>
          <a:xfrm>
            <a:off x="1839000" y="1124400"/>
            <a:ext cx="1587900" cy="7023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407" name="Google Shape;407;p53"/>
          <p:cNvSpPr>
            <a:spLocks noGrp="1"/>
          </p:cNvSpPr>
          <p:nvPr>
            <p:ph type="pic" idx="4"/>
          </p:nvPr>
        </p:nvSpPr>
        <p:spPr>
          <a:xfrm>
            <a:off x="1136700" y="1985900"/>
            <a:ext cx="702300" cy="702300"/>
          </a:xfrm>
          <a:prstGeom prst="ellipse">
            <a:avLst/>
          </a:prstGeom>
          <a:noFill/>
          <a:ln>
            <a:noFill/>
          </a:ln>
        </p:spPr>
      </p:sp>
      <p:sp>
        <p:nvSpPr>
          <p:cNvPr id="408" name="Google Shape;408;p53"/>
          <p:cNvSpPr txBox="1">
            <a:spLocks noGrp="1"/>
          </p:cNvSpPr>
          <p:nvPr>
            <p:ph type="body" idx="5"/>
          </p:nvPr>
        </p:nvSpPr>
        <p:spPr>
          <a:xfrm>
            <a:off x="1839000" y="1985900"/>
            <a:ext cx="1587900" cy="7023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409" name="Google Shape;409;p53"/>
          <p:cNvSpPr>
            <a:spLocks noGrp="1"/>
          </p:cNvSpPr>
          <p:nvPr>
            <p:ph type="pic" idx="6"/>
          </p:nvPr>
        </p:nvSpPr>
        <p:spPr>
          <a:xfrm>
            <a:off x="1136700" y="2847400"/>
            <a:ext cx="702300" cy="702300"/>
          </a:xfrm>
          <a:prstGeom prst="ellipse">
            <a:avLst/>
          </a:prstGeom>
          <a:noFill/>
          <a:ln>
            <a:noFill/>
          </a:ln>
        </p:spPr>
      </p:sp>
      <p:sp>
        <p:nvSpPr>
          <p:cNvPr id="410" name="Google Shape;410;p53"/>
          <p:cNvSpPr txBox="1">
            <a:spLocks noGrp="1"/>
          </p:cNvSpPr>
          <p:nvPr>
            <p:ph type="body" idx="7"/>
          </p:nvPr>
        </p:nvSpPr>
        <p:spPr>
          <a:xfrm>
            <a:off x="1839000" y="2847400"/>
            <a:ext cx="1587900" cy="7023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411" name="Google Shape;411;p53"/>
          <p:cNvSpPr>
            <a:spLocks noGrp="1"/>
          </p:cNvSpPr>
          <p:nvPr>
            <p:ph type="pic" idx="8"/>
          </p:nvPr>
        </p:nvSpPr>
        <p:spPr>
          <a:xfrm>
            <a:off x="1136700" y="3708900"/>
            <a:ext cx="702300" cy="702300"/>
          </a:xfrm>
          <a:prstGeom prst="ellipse">
            <a:avLst/>
          </a:prstGeom>
          <a:noFill/>
          <a:ln>
            <a:noFill/>
          </a:ln>
        </p:spPr>
      </p:sp>
      <p:sp>
        <p:nvSpPr>
          <p:cNvPr id="412" name="Google Shape;412;p53"/>
          <p:cNvSpPr txBox="1">
            <a:spLocks noGrp="1"/>
          </p:cNvSpPr>
          <p:nvPr>
            <p:ph type="body" idx="9"/>
          </p:nvPr>
        </p:nvSpPr>
        <p:spPr>
          <a:xfrm>
            <a:off x="1839000" y="3708900"/>
            <a:ext cx="1587900" cy="7023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413" name="Google Shape;413;p53"/>
          <p:cNvSpPr>
            <a:spLocks noGrp="1"/>
          </p:cNvSpPr>
          <p:nvPr>
            <p:ph type="pic" idx="13"/>
          </p:nvPr>
        </p:nvSpPr>
        <p:spPr>
          <a:xfrm>
            <a:off x="3426900" y="1124400"/>
            <a:ext cx="702300" cy="702300"/>
          </a:xfrm>
          <a:prstGeom prst="ellipse">
            <a:avLst/>
          </a:prstGeom>
          <a:noFill/>
          <a:ln>
            <a:noFill/>
          </a:ln>
        </p:spPr>
      </p:sp>
      <p:sp>
        <p:nvSpPr>
          <p:cNvPr id="414" name="Google Shape;414;p53"/>
          <p:cNvSpPr txBox="1">
            <a:spLocks noGrp="1"/>
          </p:cNvSpPr>
          <p:nvPr>
            <p:ph type="body" idx="14"/>
          </p:nvPr>
        </p:nvSpPr>
        <p:spPr>
          <a:xfrm>
            <a:off x="4129200" y="1124400"/>
            <a:ext cx="1587900" cy="7023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415" name="Google Shape;415;p53"/>
          <p:cNvSpPr>
            <a:spLocks noGrp="1"/>
          </p:cNvSpPr>
          <p:nvPr>
            <p:ph type="pic" idx="15"/>
          </p:nvPr>
        </p:nvSpPr>
        <p:spPr>
          <a:xfrm>
            <a:off x="3426900" y="1985900"/>
            <a:ext cx="702300" cy="702300"/>
          </a:xfrm>
          <a:prstGeom prst="ellipse">
            <a:avLst/>
          </a:prstGeom>
          <a:noFill/>
          <a:ln>
            <a:noFill/>
          </a:ln>
        </p:spPr>
      </p:sp>
      <p:sp>
        <p:nvSpPr>
          <p:cNvPr id="416" name="Google Shape;416;p53"/>
          <p:cNvSpPr txBox="1">
            <a:spLocks noGrp="1"/>
          </p:cNvSpPr>
          <p:nvPr>
            <p:ph type="body" idx="16"/>
          </p:nvPr>
        </p:nvSpPr>
        <p:spPr>
          <a:xfrm>
            <a:off x="4129200" y="1985900"/>
            <a:ext cx="1587900" cy="7023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417" name="Google Shape;417;p53"/>
          <p:cNvSpPr>
            <a:spLocks noGrp="1"/>
          </p:cNvSpPr>
          <p:nvPr>
            <p:ph type="pic" idx="17"/>
          </p:nvPr>
        </p:nvSpPr>
        <p:spPr>
          <a:xfrm>
            <a:off x="3426900" y="2847400"/>
            <a:ext cx="702300" cy="702300"/>
          </a:xfrm>
          <a:prstGeom prst="ellipse">
            <a:avLst/>
          </a:prstGeom>
          <a:noFill/>
          <a:ln>
            <a:noFill/>
          </a:ln>
        </p:spPr>
      </p:sp>
      <p:sp>
        <p:nvSpPr>
          <p:cNvPr id="418" name="Google Shape;418;p53"/>
          <p:cNvSpPr txBox="1">
            <a:spLocks noGrp="1"/>
          </p:cNvSpPr>
          <p:nvPr>
            <p:ph type="body" idx="18"/>
          </p:nvPr>
        </p:nvSpPr>
        <p:spPr>
          <a:xfrm>
            <a:off x="4129200" y="2847400"/>
            <a:ext cx="1587900" cy="7023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419" name="Google Shape;419;p53"/>
          <p:cNvSpPr>
            <a:spLocks noGrp="1"/>
          </p:cNvSpPr>
          <p:nvPr>
            <p:ph type="pic" idx="19"/>
          </p:nvPr>
        </p:nvSpPr>
        <p:spPr>
          <a:xfrm>
            <a:off x="3426900" y="3708900"/>
            <a:ext cx="702300" cy="702300"/>
          </a:xfrm>
          <a:prstGeom prst="ellipse">
            <a:avLst/>
          </a:prstGeom>
          <a:noFill/>
          <a:ln>
            <a:noFill/>
          </a:ln>
        </p:spPr>
      </p:sp>
      <p:sp>
        <p:nvSpPr>
          <p:cNvPr id="420" name="Google Shape;420;p53"/>
          <p:cNvSpPr txBox="1">
            <a:spLocks noGrp="1"/>
          </p:cNvSpPr>
          <p:nvPr>
            <p:ph type="body" idx="20"/>
          </p:nvPr>
        </p:nvSpPr>
        <p:spPr>
          <a:xfrm>
            <a:off x="4129200" y="3708900"/>
            <a:ext cx="1587900" cy="7023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421" name="Google Shape;421;p53"/>
          <p:cNvSpPr>
            <a:spLocks noGrp="1"/>
          </p:cNvSpPr>
          <p:nvPr>
            <p:ph type="pic" idx="21"/>
          </p:nvPr>
        </p:nvSpPr>
        <p:spPr>
          <a:xfrm>
            <a:off x="5717100" y="1124400"/>
            <a:ext cx="702300" cy="702300"/>
          </a:xfrm>
          <a:prstGeom prst="ellipse">
            <a:avLst/>
          </a:prstGeom>
          <a:noFill/>
          <a:ln>
            <a:noFill/>
          </a:ln>
        </p:spPr>
      </p:sp>
      <p:sp>
        <p:nvSpPr>
          <p:cNvPr id="422" name="Google Shape;422;p53"/>
          <p:cNvSpPr txBox="1">
            <a:spLocks noGrp="1"/>
          </p:cNvSpPr>
          <p:nvPr>
            <p:ph type="body" idx="22"/>
          </p:nvPr>
        </p:nvSpPr>
        <p:spPr>
          <a:xfrm>
            <a:off x="6419400" y="1124400"/>
            <a:ext cx="1587900" cy="7023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423" name="Google Shape;423;p53"/>
          <p:cNvSpPr>
            <a:spLocks noGrp="1"/>
          </p:cNvSpPr>
          <p:nvPr>
            <p:ph type="pic" idx="23"/>
          </p:nvPr>
        </p:nvSpPr>
        <p:spPr>
          <a:xfrm>
            <a:off x="5717100" y="1985900"/>
            <a:ext cx="702300" cy="702300"/>
          </a:xfrm>
          <a:prstGeom prst="ellipse">
            <a:avLst/>
          </a:prstGeom>
          <a:noFill/>
          <a:ln>
            <a:noFill/>
          </a:ln>
        </p:spPr>
      </p:sp>
      <p:sp>
        <p:nvSpPr>
          <p:cNvPr id="424" name="Google Shape;424;p53"/>
          <p:cNvSpPr txBox="1">
            <a:spLocks noGrp="1"/>
          </p:cNvSpPr>
          <p:nvPr>
            <p:ph type="body" idx="24"/>
          </p:nvPr>
        </p:nvSpPr>
        <p:spPr>
          <a:xfrm>
            <a:off x="6419400" y="1985900"/>
            <a:ext cx="1587900" cy="7023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425" name="Google Shape;425;p53"/>
          <p:cNvSpPr>
            <a:spLocks noGrp="1"/>
          </p:cNvSpPr>
          <p:nvPr>
            <p:ph type="pic" idx="25"/>
          </p:nvPr>
        </p:nvSpPr>
        <p:spPr>
          <a:xfrm>
            <a:off x="5717100" y="2847400"/>
            <a:ext cx="702300" cy="702300"/>
          </a:xfrm>
          <a:prstGeom prst="ellipse">
            <a:avLst/>
          </a:prstGeom>
          <a:noFill/>
          <a:ln>
            <a:noFill/>
          </a:ln>
        </p:spPr>
      </p:sp>
      <p:sp>
        <p:nvSpPr>
          <p:cNvPr id="426" name="Google Shape;426;p53"/>
          <p:cNvSpPr txBox="1">
            <a:spLocks noGrp="1"/>
          </p:cNvSpPr>
          <p:nvPr>
            <p:ph type="body" idx="26"/>
          </p:nvPr>
        </p:nvSpPr>
        <p:spPr>
          <a:xfrm>
            <a:off x="6419400" y="2847400"/>
            <a:ext cx="1587900" cy="7023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
        <p:nvSpPr>
          <p:cNvPr id="427" name="Google Shape;427;p53"/>
          <p:cNvSpPr>
            <a:spLocks noGrp="1"/>
          </p:cNvSpPr>
          <p:nvPr>
            <p:ph type="pic" idx="27"/>
          </p:nvPr>
        </p:nvSpPr>
        <p:spPr>
          <a:xfrm>
            <a:off x="5717100" y="3708900"/>
            <a:ext cx="702300" cy="702300"/>
          </a:xfrm>
          <a:prstGeom prst="ellipse">
            <a:avLst/>
          </a:prstGeom>
          <a:noFill/>
          <a:ln>
            <a:noFill/>
          </a:ln>
        </p:spPr>
      </p:sp>
      <p:sp>
        <p:nvSpPr>
          <p:cNvPr id="428" name="Google Shape;428;p53"/>
          <p:cNvSpPr txBox="1">
            <a:spLocks noGrp="1"/>
          </p:cNvSpPr>
          <p:nvPr>
            <p:ph type="body" idx="28"/>
          </p:nvPr>
        </p:nvSpPr>
        <p:spPr>
          <a:xfrm>
            <a:off x="6419400" y="3708900"/>
            <a:ext cx="1587900" cy="702300"/>
          </a:xfrm>
          <a:prstGeom prst="rect">
            <a:avLst/>
          </a:prstGeom>
        </p:spPr>
        <p:txBody>
          <a:bodyPr spcFirstLastPara="1" wrap="square" lIns="91425" tIns="91425" rIns="91425" bIns="91425" anchor="ctr" anchorCtr="0">
            <a:normAutofit/>
          </a:bodyPr>
          <a:lstStyle>
            <a:lvl1pPr marL="457200" lvl="0" indent="-279400" rtl="0">
              <a:spcBef>
                <a:spcPts val="0"/>
              </a:spcBef>
              <a:spcAft>
                <a:spcPts val="0"/>
              </a:spcAft>
              <a:buSzPts val="800"/>
              <a:buFont typeface="Poppins"/>
              <a:buChar char="●"/>
              <a:defRPr sz="800">
                <a:latin typeface="Poppins"/>
                <a:ea typeface="Poppins"/>
                <a:cs typeface="Poppins"/>
                <a:sym typeface="Poppins"/>
              </a:defRPr>
            </a:lvl1pPr>
            <a:lvl2pPr marL="914400" lvl="1" indent="-279400" rtl="0">
              <a:spcBef>
                <a:spcPts val="0"/>
              </a:spcBef>
              <a:spcAft>
                <a:spcPts val="0"/>
              </a:spcAft>
              <a:buSzPts val="800"/>
              <a:buFont typeface="Poppins"/>
              <a:buChar char="○"/>
              <a:defRPr sz="800">
                <a:latin typeface="Poppins"/>
                <a:ea typeface="Poppins"/>
                <a:cs typeface="Poppins"/>
                <a:sym typeface="Poppins"/>
              </a:defRPr>
            </a:lvl2pPr>
            <a:lvl3pPr marL="1371600" lvl="2" indent="-279400" rtl="0">
              <a:spcBef>
                <a:spcPts val="0"/>
              </a:spcBef>
              <a:spcAft>
                <a:spcPts val="0"/>
              </a:spcAft>
              <a:buSzPts val="800"/>
              <a:buFont typeface="Poppins"/>
              <a:buChar char="■"/>
              <a:defRPr sz="800">
                <a:latin typeface="Poppins"/>
                <a:ea typeface="Poppins"/>
                <a:cs typeface="Poppins"/>
                <a:sym typeface="Poppins"/>
              </a:defRPr>
            </a:lvl3pPr>
            <a:lvl4pPr marL="1828800" lvl="3" indent="-279400" rtl="0">
              <a:spcBef>
                <a:spcPts val="0"/>
              </a:spcBef>
              <a:spcAft>
                <a:spcPts val="0"/>
              </a:spcAft>
              <a:buSzPts val="800"/>
              <a:buFont typeface="Poppins"/>
              <a:buChar char="●"/>
              <a:defRPr sz="800">
                <a:latin typeface="Poppins"/>
                <a:ea typeface="Poppins"/>
                <a:cs typeface="Poppins"/>
                <a:sym typeface="Poppins"/>
              </a:defRPr>
            </a:lvl4pPr>
            <a:lvl5pPr marL="2286000" lvl="4" indent="-279400" rtl="0">
              <a:spcBef>
                <a:spcPts val="0"/>
              </a:spcBef>
              <a:spcAft>
                <a:spcPts val="0"/>
              </a:spcAft>
              <a:buSzPts val="800"/>
              <a:buFont typeface="Poppins"/>
              <a:buChar char="○"/>
              <a:defRPr sz="800">
                <a:latin typeface="Poppins"/>
                <a:ea typeface="Poppins"/>
                <a:cs typeface="Poppins"/>
                <a:sym typeface="Poppins"/>
              </a:defRPr>
            </a:lvl5pPr>
            <a:lvl6pPr marL="2743200" lvl="5" indent="-279400" rtl="0">
              <a:spcBef>
                <a:spcPts val="0"/>
              </a:spcBef>
              <a:spcAft>
                <a:spcPts val="0"/>
              </a:spcAft>
              <a:buSzPts val="800"/>
              <a:buFont typeface="Poppins"/>
              <a:buChar char="■"/>
              <a:defRPr sz="800">
                <a:latin typeface="Poppins"/>
                <a:ea typeface="Poppins"/>
                <a:cs typeface="Poppins"/>
                <a:sym typeface="Poppins"/>
              </a:defRPr>
            </a:lvl6pPr>
            <a:lvl7pPr marL="3200400" lvl="6" indent="-279400" rtl="0">
              <a:spcBef>
                <a:spcPts val="0"/>
              </a:spcBef>
              <a:spcAft>
                <a:spcPts val="0"/>
              </a:spcAft>
              <a:buSzPts val="800"/>
              <a:buFont typeface="Poppins"/>
              <a:buChar char="●"/>
              <a:defRPr sz="800">
                <a:latin typeface="Poppins"/>
                <a:ea typeface="Poppins"/>
                <a:cs typeface="Poppins"/>
                <a:sym typeface="Poppins"/>
              </a:defRPr>
            </a:lvl7pPr>
            <a:lvl8pPr marL="3657600" lvl="7" indent="-279400" rtl="0">
              <a:spcBef>
                <a:spcPts val="0"/>
              </a:spcBef>
              <a:spcAft>
                <a:spcPts val="0"/>
              </a:spcAft>
              <a:buSzPts val="800"/>
              <a:buFont typeface="Poppins"/>
              <a:buChar char="○"/>
              <a:defRPr sz="800">
                <a:latin typeface="Poppins"/>
                <a:ea typeface="Poppins"/>
                <a:cs typeface="Poppins"/>
                <a:sym typeface="Poppins"/>
              </a:defRPr>
            </a:lvl8pPr>
            <a:lvl9pPr marL="4114800" lvl="8" indent="-279400" rtl="0">
              <a:spcBef>
                <a:spcPts val="0"/>
              </a:spcBef>
              <a:spcAft>
                <a:spcPts val="0"/>
              </a:spcAft>
              <a:buSzPts val="800"/>
              <a:buFont typeface="Poppins"/>
              <a:buChar char="■"/>
              <a:defRPr sz="800">
                <a:latin typeface="Poppins"/>
                <a:ea typeface="Poppins"/>
                <a:cs typeface="Poppins"/>
                <a:sym typeface="Poppi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 Option White">
  <p:cSld name="CUSTOM_1_1">
    <p:bg>
      <p:bgPr>
        <a:solidFill>
          <a:schemeClr val="lt1"/>
        </a:solidFill>
        <a:effectLst/>
      </p:bgPr>
    </p:bg>
    <p:spTree>
      <p:nvGrpSpPr>
        <p:cNvPr id="1" name="Shape 41"/>
        <p:cNvGrpSpPr/>
        <p:nvPr/>
      </p:nvGrpSpPr>
      <p:grpSpPr>
        <a:xfrm>
          <a:off x="0" y="0"/>
          <a:ext cx="0" cy="0"/>
          <a:chOff x="0" y="0"/>
          <a:chExt cx="0" cy="0"/>
        </a:xfrm>
      </p:grpSpPr>
      <p:sp>
        <p:nvSpPr>
          <p:cNvPr id="42" name="Google Shape;42;p7"/>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43" name="Google Shape;43;p7"/>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44" name="Google Shape;44;p7"/>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1 Column — Option Navy">
  <p:cSld name="CUSTOM_1_1_1">
    <p:bg>
      <p:bgPr>
        <a:solidFill>
          <a:schemeClr val="dk1"/>
        </a:solid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539550" y="461600"/>
            <a:ext cx="8067000" cy="127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800"/>
              <a:buNone/>
              <a:defRPr sz="3800" b="1">
                <a:solidFill>
                  <a:schemeClr val="lt1"/>
                </a:solidFill>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47" name="Google Shape;47;p8"/>
          <p:cNvSpPr txBox="1">
            <a:spLocks noGrp="1"/>
          </p:cNvSpPr>
          <p:nvPr>
            <p:ph type="body" idx="1"/>
          </p:nvPr>
        </p:nvSpPr>
        <p:spPr>
          <a:xfrm>
            <a:off x="538500" y="1736175"/>
            <a:ext cx="8067000" cy="2956200"/>
          </a:xfrm>
          <a:prstGeom prst="rect">
            <a:avLst/>
          </a:prstGeom>
        </p:spPr>
        <p:txBody>
          <a:bodyPr spcFirstLastPara="1" wrap="square" lIns="91425" tIns="91425" rIns="91425" bIns="91425" anchor="t" anchorCtr="0">
            <a:normAutofit/>
          </a:bodyPr>
          <a:lstStyle>
            <a:lvl1pPr marL="457200" lvl="0" indent="-29210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1pPr>
            <a:lvl2pPr marL="914400" lvl="1" indent="-29210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2pPr>
            <a:lvl3pPr marL="1371600" lvl="2" indent="-29210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3pPr>
            <a:lvl4pPr marL="1828800" lvl="3" indent="-29210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4pPr>
            <a:lvl5pPr marL="2286000" lvl="4" indent="-29210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5pPr>
            <a:lvl6pPr marL="2743200" lvl="5" indent="-29210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6pPr>
            <a:lvl7pPr marL="3200400" lvl="6" indent="-29210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7pPr>
            <a:lvl8pPr marL="3657600" lvl="7" indent="-29210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8pPr>
            <a:lvl9pPr marL="4114800" lvl="8" indent="-29210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9pPr>
          </a:lstStyle>
          <a:p>
            <a:endParaRPr/>
          </a:p>
        </p:txBody>
      </p:sp>
      <p:sp>
        <p:nvSpPr>
          <p:cNvPr id="48" name="Google Shape;48;p8"/>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49" name="Google Shape;49;p8"/>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50" name="Google Shape;50;p8"/>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2 Column — Option Navy">
  <p:cSld name="CUSTOM_1_1_1_1">
    <p:bg>
      <p:bgPr>
        <a:solidFill>
          <a:schemeClr val="dk1"/>
        </a:solidFill>
        <a:effectLst/>
      </p:bgPr>
    </p:bg>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539550" y="461600"/>
            <a:ext cx="8067000" cy="1274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800"/>
              <a:buNone/>
              <a:defRPr sz="3800" b="1">
                <a:solidFill>
                  <a:schemeClr val="l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3" name="Google Shape;53;p9"/>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lt1"/>
                </a:solidFill>
                <a:latin typeface="Poppins"/>
                <a:ea typeface="Poppins"/>
                <a:cs typeface="Poppins"/>
                <a:sym typeface="Poppins"/>
              </a:rPr>
              <a:t>|    </a:t>
            </a:r>
            <a:r>
              <a:rPr lang="en" sz="600">
                <a:solidFill>
                  <a:schemeClr val="lt1"/>
                </a:solidFill>
                <a:latin typeface="Poppins"/>
                <a:ea typeface="Poppins"/>
                <a:cs typeface="Poppins"/>
                <a:sym typeface="Poppins"/>
              </a:rPr>
              <a:t>BULLY PULPIT INTERACTIVE</a:t>
            </a:r>
            <a:endParaRPr sz="600">
              <a:solidFill>
                <a:schemeClr val="lt1"/>
              </a:solidFill>
              <a:latin typeface="Poppins"/>
              <a:ea typeface="Poppins"/>
              <a:cs typeface="Poppins"/>
              <a:sym typeface="Poppins"/>
            </a:endParaRPr>
          </a:p>
        </p:txBody>
      </p:sp>
      <p:sp>
        <p:nvSpPr>
          <p:cNvPr id="54" name="Google Shape;54;p9"/>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
        <p:nvSpPr>
          <p:cNvPr id="55" name="Google Shape;55;p9"/>
          <p:cNvSpPr txBox="1">
            <a:spLocks noGrp="1"/>
          </p:cNvSpPr>
          <p:nvPr>
            <p:ph type="subTitle" idx="1"/>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1pPr>
            <a:lvl2pPr lvl="1"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2pPr>
            <a:lvl3pPr lvl="2"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3pPr>
            <a:lvl4pPr lvl="3"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4pPr>
            <a:lvl5pPr lvl="4"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5pPr>
            <a:lvl6pPr lvl="5"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6pPr>
            <a:lvl7pPr lvl="6"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7pPr>
            <a:lvl8pPr lvl="7"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8pPr>
            <a:lvl9pPr lvl="8" algn="r" rtl="0">
              <a:lnSpc>
                <a:spcPct val="115000"/>
              </a:lnSpc>
              <a:spcBef>
                <a:spcPts val="0"/>
              </a:spcBef>
              <a:spcAft>
                <a:spcPts val="0"/>
              </a:spcAft>
              <a:buClr>
                <a:schemeClr val="lt1"/>
              </a:buClr>
              <a:buSzPts val="600"/>
              <a:buFont typeface="Poppins"/>
              <a:buNone/>
              <a:defRPr sz="600" b="1">
                <a:solidFill>
                  <a:schemeClr val="lt1"/>
                </a:solidFill>
                <a:latin typeface="Poppins"/>
                <a:ea typeface="Poppins"/>
                <a:cs typeface="Poppins"/>
                <a:sym typeface="Poppins"/>
              </a:defRPr>
            </a:lvl9pPr>
          </a:lstStyle>
          <a:p>
            <a:endParaRPr/>
          </a:p>
        </p:txBody>
      </p:sp>
      <p:sp>
        <p:nvSpPr>
          <p:cNvPr id="56" name="Google Shape;56;p9"/>
          <p:cNvSpPr txBox="1">
            <a:spLocks noGrp="1"/>
          </p:cNvSpPr>
          <p:nvPr>
            <p:ph type="body" idx="2"/>
          </p:nvPr>
        </p:nvSpPr>
        <p:spPr>
          <a:xfrm>
            <a:off x="538500" y="1736175"/>
            <a:ext cx="4023300" cy="2956200"/>
          </a:xfrm>
          <a:prstGeom prst="rect">
            <a:avLst/>
          </a:prstGeom>
        </p:spPr>
        <p:txBody>
          <a:bodyPr spcFirstLastPara="1" wrap="square" lIns="91425" tIns="91425" rIns="91425" bIns="91425" anchor="t" anchorCtr="0">
            <a:normAutofit/>
          </a:bodyPr>
          <a:lstStyle>
            <a:lvl1pPr marL="457200" lvl="0"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1pPr>
            <a:lvl2pPr marL="914400" lvl="1"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2pPr>
            <a:lvl3pPr marL="1371600" lvl="2"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3pPr>
            <a:lvl4pPr marL="1828800" lvl="3"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4pPr>
            <a:lvl5pPr marL="2286000" lvl="4"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5pPr>
            <a:lvl6pPr marL="2743200" lvl="5"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6pPr>
            <a:lvl7pPr marL="3200400" lvl="6"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7pPr>
            <a:lvl8pPr marL="3657600" lvl="7"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8pPr>
            <a:lvl9pPr marL="4114800" lvl="8"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9pPr>
          </a:lstStyle>
          <a:p>
            <a:endParaRPr/>
          </a:p>
        </p:txBody>
      </p:sp>
      <p:sp>
        <p:nvSpPr>
          <p:cNvPr id="57" name="Google Shape;57;p9"/>
          <p:cNvSpPr txBox="1">
            <a:spLocks noGrp="1"/>
          </p:cNvSpPr>
          <p:nvPr>
            <p:ph type="body" idx="3"/>
          </p:nvPr>
        </p:nvSpPr>
        <p:spPr>
          <a:xfrm>
            <a:off x="4572000" y="1736175"/>
            <a:ext cx="4023300" cy="2956200"/>
          </a:xfrm>
          <a:prstGeom prst="rect">
            <a:avLst/>
          </a:prstGeom>
        </p:spPr>
        <p:txBody>
          <a:bodyPr spcFirstLastPara="1" wrap="square" lIns="91425" tIns="91425" rIns="91425" bIns="91425" anchor="t" anchorCtr="0">
            <a:normAutofit/>
          </a:bodyPr>
          <a:lstStyle>
            <a:lvl1pPr marL="457200" lvl="0"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1pPr>
            <a:lvl2pPr marL="914400" lvl="1"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2pPr>
            <a:lvl3pPr marL="1371600" lvl="2"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3pPr>
            <a:lvl4pPr marL="1828800" lvl="3"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4pPr>
            <a:lvl5pPr marL="2286000" lvl="4"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5pPr>
            <a:lvl6pPr marL="2743200" lvl="5"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6pPr>
            <a:lvl7pPr marL="3200400" lvl="6"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7pPr>
            <a:lvl8pPr marL="3657600" lvl="7"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8pPr>
            <a:lvl9pPr marL="4114800" lvl="8" indent="-292100" rtl="0">
              <a:lnSpc>
                <a:spcPct val="115000"/>
              </a:lnSpc>
              <a:spcBef>
                <a:spcPts val="0"/>
              </a:spcBef>
              <a:spcAft>
                <a:spcPts val="0"/>
              </a:spcAft>
              <a:buClr>
                <a:schemeClr val="lt1"/>
              </a:buClr>
              <a:buSzPts val="1000"/>
              <a:buFont typeface="Poppins"/>
              <a:buChar char="■"/>
              <a:defRPr sz="1000">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1 Column — Option White">
  <p:cSld name="CUSTOM_1_1_1_1_1">
    <p:bg>
      <p:bgPr>
        <a:solidFill>
          <a:schemeClr val="lt1"/>
        </a:solidFill>
        <a:effectLst/>
      </p:bgPr>
    </p:bg>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539550" y="461600"/>
            <a:ext cx="8067000" cy="1274700"/>
          </a:xfrm>
          <a:prstGeom prst="rect">
            <a:avLst/>
          </a:prstGeom>
        </p:spPr>
        <p:txBody>
          <a:bodyPr spcFirstLastPara="1" wrap="square" lIns="91425" tIns="91425" rIns="91425" bIns="91425" anchor="t" anchorCtr="0">
            <a:normAutofit/>
          </a:bodyPr>
          <a:lstStyle>
            <a:lvl1pPr lvl="0" rtl="0">
              <a:spcBef>
                <a:spcPts val="0"/>
              </a:spcBef>
              <a:spcAft>
                <a:spcPts val="0"/>
              </a:spcAft>
              <a:buSzPts val="3800"/>
              <a:buNone/>
              <a:defRPr sz="3800" b="1"/>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60" name="Google Shape;60;p10"/>
          <p:cNvSpPr txBox="1">
            <a:spLocks noGrp="1"/>
          </p:cNvSpPr>
          <p:nvPr>
            <p:ph type="body" idx="1"/>
          </p:nvPr>
        </p:nvSpPr>
        <p:spPr>
          <a:xfrm>
            <a:off x="538500" y="1736175"/>
            <a:ext cx="8064900" cy="2956200"/>
          </a:xfrm>
          <a:prstGeom prst="rect">
            <a:avLst/>
          </a:prstGeom>
        </p:spPr>
        <p:txBody>
          <a:bodyPr spcFirstLastPara="1" wrap="square" lIns="91425" tIns="91425" rIns="91425" bIns="91425" anchor="t" anchorCtr="0">
            <a:normAutofit/>
          </a:bodyPr>
          <a:lstStyle>
            <a:lvl1pPr marL="457200" lvl="0" indent="-292100" rtl="0">
              <a:lnSpc>
                <a:spcPct val="115000"/>
              </a:lnSpc>
              <a:spcBef>
                <a:spcPts val="0"/>
              </a:spcBef>
              <a:spcAft>
                <a:spcPts val="0"/>
              </a:spcAft>
              <a:buSzPts val="1000"/>
              <a:buFont typeface="Poppins"/>
              <a:buChar char="●"/>
              <a:defRPr sz="1000">
                <a:latin typeface="Poppins"/>
                <a:ea typeface="Poppins"/>
                <a:cs typeface="Poppins"/>
                <a:sym typeface="Poppins"/>
              </a:defRPr>
            </a:lvl1pPr>
            <a:lvl2pPr marL="914400" lvl="1" indent="-292100" rtl="0">
              <a:lnSpc>
                <a:spcPct val="115000"/>
              </a:lnSpc>
              <a:spcBef>
                <a:spcPts val="0"/>
              </a:spcBef>
              <a:spcAft>
                <a:spcPts val="0"/>
              </a:spcAft>
              <a:buSzPts val="1000"/>
              <a:buFont typeface="Poppins"/>
              <a:buChar char="○"/>
              <a:defRPr sz="1000">
                <a:latin typeface="Poppins"/>
                <a:ea typeface="Poppins"/>
                <a:cs typeface="Poppins"/>
                <a:sym typeface="Poppins"/>
              </a:defRPr>
            </a:lvl2pPr>
            <a:lvl3pPr marL="1371600" lvl="2" indent="-292100" rtl="0">
              <a:lnSpc>
                <a:spcPct val="115000"/>
              </a:lnSpc>
              <a:spcBef>
                <a:spcPts val="0"/>
              </a:spcBef>
              <a:spcAft>
                <a:spcPts val="0"/>
              </a:spcAft>
              <a:buSzPts val="1000"/>
              <a:buFont typeface="Poppins"/>
              <a:buChar char="■"/>
              <a:defRPr sz="1000">
                <a:latin typeface="Poppins"/>
                <a:ea typeface="Poppins"/>
                <a:cs typeface="Poppins"/>
                <a:sym typeface="Poppins"/>
              </a:defRPr>
            </a:lvl3pPr>
            <a:lvl4pPr marL="1828800" lvl="3" indent="-292100" rtl="0">
              <a:lnSpc>
                <a:spcPct val="115000"/>
              </a:lnSpc>
              <a:spcBef>
                <a:spcPts val="0"/>
              </a:spcBef>
              <a:spcAft>
                <a:spcPts val="0"/>
              </a:spcAft>
              <a:buSzPts val="1000"/>
              <a:buFont typeface="Poppins"/>
              <a:buChar char="●"/>
              <a:defRPr sz="1000">
                <a:latin typeface="Poppins"/>
                <a:ea typeface="Poppins"/>
                <a:cs typeface="Poppins"/>
                <a:sym typeface="Poppins"/>
              </a:defRPr>
            </a:lvl4pPr>
            <a:lvl5pPr marL="2286000" lvl="4" indent="-292100" rtl="0">
              <a:lnSpc>
                <a:spcPct val="115000"/>
              </a:lnSpc>
              <a:spcBef>
                <a:spcPts val="0"/>
              </a:spcBef>
              <a:spcAft>
                <a:spcPts val="0"/>
              </a:spcAft>
              <a:buSzPts val="1000"/>
              <a:buFont typeface="Poppins"/>
              <a:buChar char="○"/>
              <a:defRPr sz="1000">
                <a:latin typeface="Poppins"/>
                <a:ea typeface="Poppins"/>
                <a:cs typeface="Poppins"/>
                <a:sym typeface="Poppins"/>
              </a:defRPr>
            </a:lvl5pPr>
            <a:lvl6pPr marL="2743200" lvl="5" indent="-292100" rtl="0">
              <a:lnSpc>
                <a:spcPct val="115000"/>
              </a:lnSpc>
              <a:spcBef>
                <a:spcPts val="0"/>
              </a:spcBef>
              <a:spcAft>
                <a:spcPts val="0"/>
              </a:spcAft>
              <a:buSzPts val="1000"/>
              <a:buFont typeface="Poppins"/>
              <a:buChar char="■"/>
              <a:defRPr sz="1000">
                <a:latin typeface="Poppins"/>
                <a:ea typeface="Poppins"/>
                <a:cs typeface="Poppins"/>
                <a:sym typeface="Poppins"/>
              </a:defRPr>
            </a:lvl6pPr>
            <a:lvl7pPr marL="3200400" lvl="6" indent="-292100" rtl="0">
              <a:lnSpc>
                <a:spcPct val="115000"/>
              </a:lnSpc>
              <a:spcBef>
                <a:spcPts val="0"/>
              </a:spcBef>
              <a:spcAft>
                <a:spcPts val="0"/>
              </a:spcAft>
              <a:buSzPts val="1000"/>
              <a:buFont typeface="Poppins"/>
              <a:buChar char="●"/>
              <a:defRPr sz="1000">
                <a:latin typeface="Poppins"/>
                <a:ea typeface="Poppins"/>
                <a:cs typeface="Poppins"/>
                <a:sym typeface="Poppins"/>
              </a:defRPr>
            </a:lvl7pPr>
            <a:lvl8pPr marL="3657600" lvl="7" indent="-292100" rtl="0">
              <a:lnSpc>
                <a:spcPct val="115000"/>
              </a:lnSpc>
              <a:spcBef>
                <a:spcPts val="0"/>
              </a:spcBef>
              <a:spcAft>
                <a:spcPts val="0"/>
              </a:spcAft>
              <a:buSzPts val="1000"/>
              <a:buFont typeface="Poppins"/>
              <a:buChar char="○"/>
              <a:defRPr sz="1000">
                <a:latin typeface="Poppins"/>
                <a:ea typeface="Poppins"/>
                <a:cs typeface="Poppins"/>
                <a:sym typeface="Poppins"/>
              </a:defRPr>
            </a:lvl8pPr>
            <a:lvl9pPr marL="4114800" lvl="8" indent="-292100" rtl="0">
              <a:lnSpc>
                <a:spcPct val="115000"/>
              </a:lnSpc>
              <a:spcBef>
                <a:spcPts val="0"/>
              </a:spcBef>
              <a:spcAft>
                <a:spcPts val="0"/>
              </a:spcAft>
              <a:buSzPts val="1000"/>
              <a:buFont typeface="Poppins"/>
              <a:buChar char="■"/>
              <a:defRPr sz="1000">
                <a:latin typeface="Poppins"/>
                <a:ea typeface="Poppins"/>
                <a:cs typeface="Poppins"/>
                <a:sym typeface="Poppins"/>
              </a:defRPr>
            </a:lvl9pPr>
          </a:lstStyle>
          <a:p>
            <a:endParaRPr/>
          </a:p>
        </p:txBody>
      </p:sp>
      <p:sp>
        <p:nvSpPr>
          <p:cNvPr id="61" name="Google Shape;61;p10"/>
          <p:cNvSpPr txBox="1"/>
          <p:nvPr/>
        </p:nvSpPr>
        <p:spPr>
          <a:xfrm>
            <a:off x="6540899" y="4808350"/>
            <a:ext cx="2175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i="0" u="none" strike="noStrike" cap="none">
                <a:solidFill>
                  <a:schemeClr val="dk1"/>
                </a:solidFill>
                <a:latin typeface="Poppins"/>
                <a:ea typeface="Poppins"/>
                <a:cs typeface="Poppins"/>
                <a:sym typeface="Poppins"/>
              </a:rPr>
              <a:t>|    </a:t>
            </a:r>
            <a:r>
              <a:rPr lang="en" sz="600">
                <a:solidFill>
                  <a:schemeClr val="dk1"/>
                </a:solidFill>
                <a:latin typeface="Poppins"/>
                <a:ea typeface="Poppins"/>
                <a:cs typeface="Poppins"/>
                <a:sym typeface="Poppins"/>
              </a:rPr>
              <a:t>BULLY PULPIT INTERACTIVE</a:t>
            </a:r>
            <a:endParaRPr sz="600">
              <a:solidFill>
                <a:schemeClr val="dk1"/>
              </a:solidFill>
              <a:latin typeface="Poppins"/>
              <a:ea typeface="Poppins"/>
              <a:cs typeface="Poppins"/>
              <a:sym typeface="Poppins"/>
            </a:endParaRPr>
          </a:p>
        </p:txBody>
      </p:sp>
      <p:sp>
        <p:nvSpPr>
          <p:cNvPr id="62" name="Google Shape;62;p10"/>
          <p:cNvSpPr txBox="1"/>
          <p:nvPr/>
        </p:nvSpPr>
        <p:spPr>
          <a:xfrm>
            <a:off x="8481699" y="4692403"/>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Poppins"/>
                <a:ea typeface="Poppins"/>
                <a:cs typeface="Poppins"/>
                <a:sym typeface="Poppins"/>
              </a:rPr>
              <a:t>‹#›</a:t>
            </a:fld>
            <a:endParaRPr sz="600">
              <a:solidFill>
                <a:schemeClr val="dk1"/>
              </a:solidFill>
              <a:latin typeface="Poppins"/>
              <a:ea typeface="Poppins"/>
              <a:cs typeface="Poppins"/>
              <a:sym typeface="Poppins"/>
            </a:endParaRPr>
          </a:p>
        </p:txBody>
      </p:sp>
      <p:sp>
        <p:nvSpPr>
          <p:cNvPr id="63" name="Google Shape;63;p10"/>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600"/>
              <a:buFont typeface="Poppins"/>
              <a:buNone/>
              <a:defRPr sz="600" b="1">
                <a:latin typeface="Poppins"/>
                <a:ea typeface="Poppins"/>
                <a:cs typeface="Poppins"/>
                <a:sym typeface="Poppins"/>
              </a:defRPr>
            </a:lvl1pPr>
            <a:lvl2pPr lvl="1" algn="r" rtl="0">
              <a:lnSpc>
                <a:spcPct val="115000"/>
              </a:lnSpc>
              <a:spcBef>
                <a:spcPts val="0"/>
              </a:spcBef>
              <a:spcAft>
                <a:spcPts val="0"/>
              </a:spcAft>
              <a:buSzPts val="600"/>
              <a:buFont typeface="Poppins"/>
              <a:buNone/>
              <a:defRPr sz="600" b="1">
                <a:latin typeface="Poppins"/>
                <a:ea typeface="Poppins"/>
                <a:cs typeface="Poppins"/>
                <a:sym typeface="Poppins"/>
              </a:defRPr>
            </a:lvl2pPr>
            <a:lvl3pPr lvl="2" algn="r" rtl="0">
              <a:lnSpc>
                <a:spcPct val="115000"/>
              </a:lnSpc>
              <a:spcBef>
                <a:spcPts val="0"/>
              </a:spcBef>
              <a:spcAft>
                <a:spcPts val="0"/>
              </a:spcAft>
              <a:buSzPts val="600"/>
              <a:buFont typeface="Poppins"/>
              <a:buNone/>
              <a:defRPr sz="600" b="1">
                <a:latin typeface="Poppins"/>
                <a:ea typeface="Poppins"/>
                <a:cs typeface="Poppins"/>
                <a:sym typeface="Poppins"/>
              </a:defRPr>
            </a:lvl3pPr>
            <a:lvl4pPr lvl="3" algn="r" rtl="0">
              <a:lnSpc>
                <a:spcPct val="115000"/>
              </a:lnSpc>
              <a:spcBef>
                <a:spcPts val="0"/>
              </a:spcBef>
              <a:spcAft>
                <a:spcPts val="0"/>
              </a:spcAft>
              <a:buSzPts val="600"/>
              <a:buFont typeface="Poppins"/>
              <a:buNone/>
              <a:defRPr sz="600" b="1">
                <a:latin typeface="Poppins"/>
                <a:ea typeface="Poppins"/>
                <a:cs typeface="Poppins"/>
                <a:sym typeface="Poppins"/>
              </a:defRPr>
            </a:lvl4pPr>
            <a:lvl5pPr lvl="4" algn="r" rtl="0">
              <a:lnSpc>
                <a:spcPct val="115000"/>
              </a:lnSpc>
              <a:spcBef>
                <a:spcPts val="0"/>
              </a:spcBef>
              <a:spcAft>
                <a:spcPts val="0"/>
              </a:spcAft>
              <a:buSzPts val="600"/>
              <a:buFont typeface="Poppins"/>
              <a:buNone/>
              <a:defRPr sz="600" b="1">
                <a:latin typeface="Poppins"/>
                <a:ea typeface="Poppins"/>
                <a:cs typeface="Poppins"/>
                <a:sym typeface="Poppins"/>
              </a:defRPr>
            </a:lvl5pPr>
            <a:lvl6pPr lvl="5" algn="r" rtl="0">
              <a:lnSpc>
                <a:spcPct val="115000"/>
              </a:lnSpc>
              <a:spcBef>
                <a:spcPts val="0"/>
              </a:spcBef>
              <a:spcAft>
                <a:spcPts val="0"/>
              </a:spcAft>
              <a:buSzPts val="600"/>
              <a:buFont typeface="Poppins"/>
              <a:buNone/>
              <a:defRPr sz="600" b="1">
                <a:latin typeface="Poppins"/>
                <a:ea typeface="Poppins"/>
                <a:cs typeface="Poppins"/>
                <a:sym typeface="Poppins"/>
              </a:defRPr>
            </a:lvl6pPr>
            <a:lvl7pPr lvl="6" algn="r" rtl="0">
              <a:lnSpc>
                <a:spcPct val="115000"/>
              </a:lnSpc>
              <a:spcBef>
                <a:spcPts val="0"/>
              </a:spcBef>
              <a:spcAft>
                <a:spcPts val="0"/>
              </a:spcAft>
              <a:buSzPts val="600"/>
              <a:buFont typeface="Poppins"/>
              <a:buNone/>
              <a:defRPr sz="600" b="1">
                <a:latin typeface="Poppins"/>
                <a:ea typeface="Poppins"/>
                <a:cs typeface="Poppins"/>
                <a:sym typeface="Poppins"/>
              </a:defRPr>
            </a:lvl7pPr>
            <a:lvl8pPr lvl="7" algn="r" rtl="0">
              <a:lnSpc>
                <a:spcPct val="115000"/>
              </a:lnSpc>
              <a:spcBef>
                <a:spcPts val="0"/>
              </a:spcBef>
              <a:spcAft>
                <a:spcPts val="0"/>
              </a:spcAft>
              <a:buSzPts val="600"/>
              <a:buFont typeface="Poppins"/>
              <a:buNone/>
              <a:defRPr sz="600" b="1">
                <a:latin typeface="Poppins"/>
                <a:ea typeface="Poppins"/>
                <a:cs typeface="Poppins"/>
                <a:sym typeface="Poppins"/>
              </a:defRPr>
            </a:lvl8pPr>
            <a:lvl9pPr lvl="8" algn="r" rtl="0">
              <a:lnSpc>
                <a:spcPct val="115000"/>
              </a:lnSpc>
              <a:spcBef>
                <a:spcPts val="0"/>
              </a:spcBef>
              <a:spcAft>
                <a:spcPts val="0"/>
              </a:spcAft>
              <a:buSzPts val="600"/>
              <a:buFont typeface="Poppins"/>
              <a:buNone/>
              <a:defRPr sz="600" b="1">
                <a:latin typeface="Poppins"/>
                <a:ea typeface="Poppins"/>
                <a:cs typeface="Poppins"/>
                <a:sym typeface="Poppi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4" r:id="rId46"/>
    <p:sldLayoutId id="2147483695" r:id="rId47"/>
    <p:sldLayoutId id="2147483696" r:id="rId48"/>
    <p:sldLayoutId id="2147483697" r:id="rId49"/>
    <p:sldLayoutId id="2147483698" r:id="rId50"/>
    <p:sldLayoutId id="2147483699" r:id="rId5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11" name="Picture 10">
            <a:extLst>
              <a:ext uri="{FF2B5EF4-FFF2-40B4-BE49-F238E27FC236}">
                <a16:creationId xmlns:a16="http://schemas.microsoft.com/office/drawing/2014/main" id="{C144113A-40BD-AB4E-3D16-2176759670FB}"/>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3"/>
          <p:cNvSpPr txBox="1">
            <a:spLocks noGrp="1"/>
          </p:cNvSpPr>
          <p:nvPr>
            <p:ph type="subTitle" idx="2"/>
          </p:nvPr>
        </p:nvSpPr>
        <p:spPr>
          <a:xfrm>
            <a:off x="5132171" y="4780355"/>
            <a:ext cx="2464800" cy="221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519" name="Google Shape;519;p63"/>
          <p:cNvSpPr txBox="1"/>
          <p:nvPr/>
        </p:nvSpPr>
        <p:spPr>
          <a:xfrm>
            <a:off x="363140" y="350158"/>
            <a:ext cx="8357700" cy="548700"/>
          </a:xfrm>
          <a:prstGeom prst="rect">
            <a:avLst/>
          </a:prstGeom>
          <a:no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None/>
            </a:pPr>
            <a:r>
              <a:rPr lang="en" sz="2200" b="1" i="0" u="none" strike="noStrike" cap="none">
                <a:solidFill>
                  <a:schemeClr val="dk2"/>
                </a:solidFill>
                <a:latin typeface="Poppins"/>
                <a:ea typeface="Poppins"/>
                <a:cs typeface="Poppins"/>
                <a:sym typeface="Poppins"/>
              </a:rPr>
              <a:t>Key Finding #1: </a:t>
            </a:r>
            <a:r>
              <a:rPr lang="en" sz="2200" b="1">
                <a:solidFill>
                  <a:schemeClr val="dk1"/>
                </a:solidFill>
                <a:latin typeface="Poppins"/>
                <a:ea typeface="Poppins"/>
                <a:cs typeface="Poppins"/>
                <a:sym typeface="Poppins"/>
              </a:rPr>
              <a:t>We significantly lifted retention of our campaign message among millenials</a:t>
            </a:r>
            <a:endParaRPr sz="2200"/>
          </a:p>
          <a:p>
            <a:pPr marL="0" marR="0" lvl="0" indent="0" algn="l" rtl="0">
              <a:lnSpc>
                <a:spcPct val="100000"/>
              </a:lnSpc>
              <a:spcBef>
                <a:spcPts val="0"/>
              </a:spcBef>
              <a:spcAft>
                <a:spcPts val="0"/>
              </a:spcAft>
              <a:buNone/>
            </a:pPr>
            <a:endParaRPr sz="2800" b="1">
              <a:solidFill>
                <a:schemeClr val="dk1"/>
              </a:solidFill>
              <a:latin typeface="Poppins"/>
              <a:ea typeface="Poppins"/>
              <a:cs typeface="Poppins"/>
              <a:sym typeface="Poppins"/>
            </a:endParaRPr>
          </a:p>
        </p:txBody>
      </p:sp>
      <p:sp>
        <p:nvSpPr>
          <p:cNvPr id="520" name="Google Shape;520;p63"/>
          <p:cNvSpPr txBox="1"/>
          <p:nvPr/>
        </p:nvSpPr>
        <p:spPr>
          <a:xfrm>
            <a:off x="3810625" y="3112175"/>
            <a:ext cx="4736100" cy="33480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 sz="700" b="1" i="0" u="none" strike="noStrike" cap="none">
                <a:solidFill>
                  <a:schemeClr val="lt2"/>
                </a:solidFill>
                <a:latin typeface="Poppins"/>
                <a:ea typeface="Poppins"/>
                <a:cs typeface="Poppins"/>
                <a:sym typeface="Poppins"/>
              </a:rPr>
              <a:t>Orange</a:t>
            </a:r>
            <a:r>
              <a:rPr lang="en" sz="700" b="0" i="0" u="none" strike="noStrike" cap="none">
                <a:solidFill>
                  <a:srgbClr val="3A3AFE"/>
                </a:solidFill>
                <a:latin typeface="Poppins"/>
                <a:ea typeface="Poppins"/>
                <a:cs typeface="Poppins"/>
                <a:sym typeface="Poppins"/>
              </a:rPr>
              <a:t> = </a:t>
            </a:r>
            <a:r>
              <a:rPr lang="en" sz="700" b="0" i="0" u="none" strike="noStrike" cap="none">
                <a:solidFill>
                  <a:schemeClr val="dk1"/>
                </a:solidFill>
                <a:latin typeface="Poppins"/>
                <a:ea typeface="Poppins"/>
                <a:cs typeface="Poppins"/>
                <a:sym typeface="Poppins"/>
              </a:rPr>
              <a:t>statistically significant positive result</a:t>
            </a:r>
            <a:r>
              <a:rPr lang="en" sz="700" b="0" i="0" u="none" strike="noStrike" cap="none">
                <a:solidFill>
                  <a:srgbClr val="3A3AFE"/>
                </a:solidFill>
                <a:latin typeface="Poppins"/>
                <a:ea typeface="Poppins"/>
                <a:cs typeface="Poppins"/>
                <a:sym typeface="Poppins"/>
              </a:rPr>
              <a:t>;   </a:t>
            </a:r>
            <a:r>
              <a:rPr lang="en" sz="700" b="1" i="0" u="none" strike="noStrike" cap="none">
                <a:solidFill>
                  <a:schemeClr val="accent6"/>
                </a:solidFill>
                <a:latin typeface="Poppins"/>
                <a:ea typeface="Poppins"/>
                <a:cs typeface="Poppins"/>
                <a:sym typeface="Poppins"/>
              </a:rPr>
              <a:t>Black</a:t>
            </a:r>
            <a:r>
              <a:rPr lang="en" sz="700" b="0" i="0" u="none" strike="noStrike" cap="none">
                <a:solidFill>
                  <a:srgbClr val="3A3AFE"/>
                </a:solidFill>
                <a:latin typeface="Poppins"/>
                <a:ea typeface="Poppins"/>
                <a:cs typeface="Poppins"/>
                <a:sym typeface="Poppins"/>
              </a:rPr>
              <a:t> = </a:t>
            </a:r>
            <a:r>
              <a:rPr lang="en" sz="700" b="0" i="0" u="none" strike="noStrike" cap="none">
                <a:solidFill>
                  <a:schemeClr val="dk1"/>
                </a:solidFill>
                <a:latin typeface="Poppins"/>
                <a:ea typeface="Poppins"/>
                <a:cs typeface="Poppins"/>
                <a:sym typeface="Poppins"/>
              </a:rPr>
              <a:t>statistically significant negative result</a:t>
            </a:r>
            <a:r>
              <a:rPr lang="en" sz="700" b="0" i="0" u="none" strike="noStrike" cap="none">
                <a:solidFill>
                  <a:srgbClr val="3A3AFE"/>
                </a:solidFill>
                <a:latin typeface="Poppins"/>
                <a:ea typeface="Poppins"/>
                <a:cs typeface="Poppins"/>
                <a:sym typeface="Poppins"/>
              </a:rPr>
              <a:t>;</a:t>
            </a:r>
            <a:endParaRPr/>
          </a:p>
          <a:p>
            <a:pPr marL="0" marR="0" lvl="0" indent="0" algn="l" rtl="0">
              <a:lnSpc>
                <a:spcPct val="125000"/>
              </a:lnSpc>
              <a:spcBef>
                <a:spcPts val="0"/>
              </a:spcBef>
              <a:spcAft>
                <a:spcPts val="0"/>
              </a:spcAft>
              <a:buNone/>
            </a:pPr>
            <a:r>
              <a:rPr lang="en" sz="700" b="1" i="0" u="none" strike="noStrike" cap="none">
                <a:solidFill>
                  <a:srgbClr val="7F7F7F"/>
                </a:solidFill>
                <a:latin typeface="Poppins"/>
                <a:ea typeface="Poppins"/>
                <a:cs typeface="Poppins"/>
                <a:sym typeface="Poppins"/>
              </a:rPr>
              <a:t>Gray</a:t>
            </a:r>
            <a:r>
              <a:rPr lang="en" sz="700" b="0" i="0" u="none" strike="noStrike" cap="none">
                <a:solidFill>
                  <a:srgbClr val="3A3AFE"/>
                </a:solidFill>
                <a:latin typeface="Poppins"/>
                <a:ea typeface="Poppins"/>
                <a:cs typeface="Poppins"/>
                <a:sym typeface="Poppins"/>
              </a:rPr>
              <a:t> = </a:t>
            </a:r>
            <a:r>
              <a:rPr lang="en" sz="700" b="0" i="0" u="none" strike="noStrike" cap="none">
                <a:solidFill>
                  <a:schemeClr val="dk1"/>
                </a:solidFill>
                <a:latin typeface="Poppins"/>
                <a:ea typeface="Poppins"/>
                <a:cs typeface="Poppins"/>
                <a:sym typeface="Poppins"/>
              </a:rPr>
              <a:t>somewhat confident in results.</a:t>
            </a:r>
            <a:endParaRPr/>
          </a:p>
        </p:txBody>
      </p:sp>
      <p:sp>
        <p:nvSpPr>
          <p:cNvPr id="521" name="Google Shape;521;p63"/>
          <p:cNvSpPr txBox="1"/>
          <p:nvPr/>
        </p:nvSpPr>
        <p:spPr>
          <a:xfrm>
            <a:off x="3630337" y="1626320"/>
            <a:ext cx="49179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chemeClr val="dk1"/>
                </a:solidFill>
                <a:latin typeface="Poppins"/>
                <a:ea typeface="Poppins"/>
                <a:cs typeface="Poppins"/>
                <a:sym typeface="Poppins"/>
              </a:rPr>
              <a:t>Ad Lift </a:t>
            </a:r>
            <a:r>
              <a:rPr lang="en" b="1">
                <a:solidFill>
                  <a:schemeClr val="dk1"/>
                </a:solidFill>
                <a:latin typeface="Poppins"/>
                <a:ea typeface="Poppins"/>
                <a:cs typeface="Poppins"/>
                <a:sym typeface="Poppins"/>
              </a:rPr>
              <a:t>in Message Retention</a:t>
            </a:r>
            <a:r>
              <a:rPr lang="en" sz="1400" b="1" i="0" u="none" strike="noStrike" cap="none">
                <a:solidFill>
                  <a:schemeClr val="dk1"/>
                </a:solidFill>
                <a:latin typeface="Poppins"/>
                <a:ea typeface="Poppins"/>
                <a:cs typeface="Poppins"/>
                <a:sym typeface="Poppins"/>
              </a:rPr>
              <a:t> </a:t>
            </a:r>
            <a:endParaRPr sz="1000" b="1" i="1" u="none" strike="noStrike" cap="none">
              <a:solidFill>
                <a:schemeClr val="dk1"/>
              </a:solidFill>
              <a:latin typeface="Poppins"/>
              <a:ea typeface="Poppins"/>
              <a:cs typeface="Poppins"/>
              <a:sym typeface="Poppins"/>
            </a:endParaRPr>
          </a:p>
        </p:txBody>
      </p:sp>
      <p:sp>
        <p:nvSpPr>
          <p:cNvPr id="522" name="Google Shape;522;p63"/>
          <p:cNvSpPr txBox="1"/>
          <p:nvPr/>
        </p:nvSpPr>
        <p:spPr>
          <a:xfrm>
            <a:off x="426425" y="1508825"/>
            <a:ext cx="2502600" cy="2573700"/>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 sz="1300">
                <a:solidFill>
                  <a:schemeClr val="dk1"/>
                </a:solidFill>
                <a:latin typeface="Poppins"/>
                <a:ea typeface="Poppins"/>
                <a:cs typeface="Poppins"/>
                <a:sym typeface="Poppins"/>
              </a:rPr>
              <a:t>Our OTT/CTV-heavy media mix proved effective at lifting message retention among our target audience of millennials.</a:t>
            </a:r>
            <a:endParaRPr sz="1300">
              <a:solidFill>
                <a:schemeClr val="dk1"/>
              </a:solidFill>
              <a:latin typeface="Poppins"/>
              <a:ea typeface="Poppins"/>
              <a:cs typeface="Poppins"/>
              <a:sym typeface="Poppins"/>
            </a:endParaRPr>
          </a:p>
          <a:p>
            <a:pPr marL="0" marR="0" lvl="0" indent="0" algn="l" rtl="0">
              <a:lnSpc>
                <a:spcPct val="114000"/>
              </a:lnSpc>
              <a:spcBef>
                <a:spcPts val="0"/>
              </a:spcBef>
              <a:spcAft>
                <a:spcPts val="0"/>
              </a:spcAft>
              <a:buNone/>
            </a:pPr>
            <a:endParaRPr sz="1300">
              <a:solidFill>
                <a:schemeClr val="dk1"/>
              </a:solidFill>
              <a:latin typeface="Poppins"/>
              <a:ea typeface="Poppins"/>
              <a:cs typeface="Poppins"/>
              <a:sym typeface="Poppins"/>
            </a:endParaRPr>
          </a:p>
          <a:p>
            <a:pPr marL="0" marR="0" lvl="0" indent="0" algn="l" rtl="0">
              <a:lnSpc>
                <a:spcPct val="114000"/>
              </a:lnSpc>
              <a:spcBef>
                <a:spcPts val="0"/>
              </a:spcBef>
              <a:spcAft>
                <a:spcPts val="0"/>
              </a:spcAft>
              <a:buNone/>
            </a:pPr>
            <a:r>
              <a:rPr lang="en" sz="1300">
                <a:solidFill>
                  <a:schemeClr val="dk1"/>
                </a:solidFill>
                <a:latin typeface="Poppins"/>
                <a:ea typeface="Poppins"/>
                <a:cs typeface="Poppins"/>
                <a:sym typeface="Poppins"/>
              </a:rPr>
              <a:t>We see even stronger (+14pts) lift when subsetting to those who have seen either CTV or online video impressions.</a:t>
            </a:r>
            <a:endParaRPr sz="1300">
              <a:solidFill>
                <a:schemeClr val="dk1"/>
              </a:solidFill>
              <a:latin typeface="Poppins"/>
              <a:ea typeface="Poppins"/>
              <a:cs typeface="Poppins"/>
              <a:sym typeface="Poppins"/>
            </a:endParaRPr>
          </a:p>
        </p:txBody>
      </p:sp>
      <p:graphicFrame>
        <p:nvGraphicFramePr>
          <p:cNvPr id="523" name="Google Shape;523;p63"/>
          <p:cNvGraphicFramePr/>
          <p:nvPr/>
        </p:nvGraphicFramePr>
        <p:xfrm>
          <a:off x="3810600" y="2158125"/>
          <a:ext cx="4736100" cy="857250"/>
        </p:xfrm>
        <a:graphic>
          <a:graphicData uri="http://schemas.openxmlformats.org/drawingml/2006/table">
            <a:tbl>
              <a:tblPr>
                <a:noFill/>
                <a:tableStyleId>{B50BD4F4-D6C3-429B-928E-F9A15D861CB6}</a:tableStyleId>
              </a:tblPr>
              <a:tblGrid>
                <a:gridCol w="1382175">
                  <a:extLst>
                    <a:ext uri="{9D8B030D-6E8A-4147-A177-3AD203B41FA5}">
                      <a16:colId xmlns:a16="http://schemas.microsoft.com/office/drawing/2014/main" val="20000"/>
                    </a:ext>
                  </a:extLst>
                </a:gridCol>
                <a:gridCol w="1198575">
                  <a:extLst>
                    <a:ext uri="{9D8B030D-6E8A-4147-A177-3AD203B41FA5}">
                      <a16:colId xmlns:a16="http://schemas.microsoft.com/office/drawing/2014/main" val="20001"/>
                    </a:ext>
                  </a:extLst>
                </a:gridCol>
                <a:gridCol w="1077675">
                  <a:extLst>
                    <a:ext uri="{9D8B030D-6E8A-4147-A177-3AD203B41FA5}">
                      <a16:colId xmlns:a16="http://schemas.microsoft.com/office/drawing/2014/main" val="20002"/>
                    </a:ext>
                  </a:extLst>
                </a:gridCol>
                <a:gridCol w="1077675">
                  <a:extLst>
                    <a:ext uri="{9D8B030D-6E8A-4147-A177-3AD203B41FA5}">
                      <a16:colId xmlns:a16="http://schemas.microsoft.com/office/drawing/2014/main" val="20003"/>
                    </a:ext>
                  </a:extLst>
                </a:gridCol>
              </a:tblGrid>
              <a:tr h="447675">
                <a:tc>
                  <a:txBody>
                    <a:bodyPr/>
                    <a:lstStyle/>
                    <a:p>
                      <a:pPr marL="0" lvl="0" indent="0" algn="l" rtl="0">
                        <a:lnSpc>
                          <a:spcPct val="115000"/>
                        </a:lnSpc>
                        <a:spcBef>
                          <a:spcPts val="0"/>
                        </a:spcBef>
                        <a:spcAft>
                          <a:spcPts val="0"/>
                        </a:spcAft>
                        <a:buNone/>
                      </a:pPr>
                      <a:r>
                        <a:rPr lang="en" sz="1000" b="1">
                          <a:solidFill>
                            <a:srgbClr val="FFFFFF"/>
                          </a:solidFill>
                          <a:latin typeface="Poppins"/>
                          <a:ea typeface="Poppins"/>
                          <a:cs typeface="Poppins"/>
                          <a:sym typeface="Poppins"/>
                        </a:rPr>
                        <a:t>Question</a:t>
                      </a:r>
                      <a:endParaRPr sz="1000" b="1">
                        <a:solidFill>
                          <a:srgbClr val="FFFFFF"/>
                        </a:solidFill>
                        <a:latin typeface="Poppins"/>
                        <a:ea typeface="Poppins"/>
                        <a:cs typeface="Poppins"/>
                        <a:sym typeface="Poppins"/>
                      </a:endParaRPr>
                    </a:p>
                  </a:txBody>
                  <a:tcPr marL="38100" marR="38100" marT="19050" marB="19050" anchor="ctr">
                    <a:lnL w="12650" cap="flat" cmpd="sng">
                      <a:solidFill>
                        <a:srgbClr val="000075"/>
                      </a:solidFill>
                      <a:prstDash val="solid"/>
                      <a:round/>
                      <a:headEnd type="none" w="sm" len="sm"/>
                      <a:tailEnd type="none" w="sm" len="sm"/>
                    </a:lnL>
                    <a:lnT w="12650" cap="flat" cmpd="sng">
                      <a:solidFill>
                        <a:srgbClr val="000075"/>
                      </a:solidFill>
                      <a:prstDash val="solid"/>
                      <a:round/>
                      <a:headEnd type="none" w="sm" len="sm"/>
                      <a:tailEnd type="none" w="sm" len="sm"/>
                    </a:lnT>
                    <a:solidFill>
                      <a:srgbClr val="000075"/>
                    </a:solidFill>
                  </a:tcPr>
                </a:tc>
                <a:tc>
                  <a:txBody>
                    <a:bodyPr/>
                    <a:lstStyle/>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Overall Lift</a:t>
                      </a:r>
                      <a:r>
                        <a:rPr lang="en" sz="1200" b="1" baseline="30000">
                          <a:solidFill>
                            <a:srgbClr val="FFFFFF"/>
                          </a:solidFill>
                          <a:latin typeface="Poppins"/>
                          <a:ea typeface="Poppins"/>
                          <a:cs typeface="Poppins"/>
                          <a:sym typeface="Poppins"/>
                        </a:rPr>
                        <a:t>1</a:t>
                      </a:r>
                      <a:endParaRPr sz="1200" b="1" baseline="30000">
                        <a:solidFill>
                          <a:srgbClr val="FFFFFF"/>
                        </a:solidFill>
                        <a:latin typeface="Poppins"/>
                        <a:ea typeface="Poppins"/>
                        <a:cs typeface="Poppins"/>
                        <a:sym typeface="Poppins"/>
                      </a:endParaRPr>
                    </a:p>
                  </a:txBody>
                  <a:tcPr marL="38100" marR="38100" marT="19050" marB="19050" anchor="ctr">
                    <a:lnT w="12650" cap="flat" cmpd="sng">
                      <a:solidFill>
                        <a:srgbClr val="000075"/>
                      </a:solidFill>
                      <a:prstDash val="solid"/>
                      <a:round/>
                      <a:headEnd type="none" w="sm" len="sm"/>
                      <a:tailEnd type="none" w="sm" len="sm"/>
                    </a:lnT>
                    <a:solidFill>
                      <a:srgbClr val="000075"/>
                    </a:solidFill>
                  </a:tcPr>
                </a:tc>
                <a:tc>
                  <a:txBody>
                    <a:bodyPr/>
                    <a:lstStyle/>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Lift </a:t>
                      </a:r>
                      <a:endParaRPr sz="1000" b="1">
                        <a:solidFill>
                          <a:srgbClr val="FFFFFF"/>
                        </a:solidFill>
                        <a:latin typeface="Poppins"/>
                        <a:ea typeface="Poppins"/>
                        <a:cs typeface="Poppins"/>
                        <a:sym typeface="Poppins"/>
                      </a:endParaRPr>
                    </a:p>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(in NE)</a:t>
                      </a:r>
                      <a:endParaRPr sz="800" b="1" i="1">
                        <a:solidFill>
                          <a:srgbClr val="FFFFFF"/>
                        </a:solidFill>
                        <a:latin typeface="Poppins"/>
                        <a:ea typeface="Poppins"/>
                        <a:cs typeface="Poppins"/>
                        <a:sym typeface="Poppins"/>
                      </a:endParaRPr>
                    </a:p>
                  </a:txBody>
                  <a:tcPr marL="38100" marR="38100" marT="19050" marB="19050" anchor="ctr">
                    <a:lnT w="12650" cap="flat" cmpd="sng">
                      <a:solidFill>
                        <a:srgbClr val="000075"/>
                      </a:solidFill>
                      <a:prstDash val="solid"/>
                      <a:round/>
                      <a:headEnd type="none" w="sm" len="sm"/>
                      <a:tailEnd type="none" w="sm" len="sm"/>
                    </a:lnT>
                    <a:solidFill>
                      <a:srgbClr val="000075"/>
                    </a:solidFill>
                  </a:tcPr>
                </a:tc>
                <a:tc>
                  <a:txBody>
                    <a:bodyPr/>
                    <a:lstStyle/>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Lift</a:t>
                      </a:r>
                      <a:endParaRPr sz="1000" b="1">
                        <a:solidFill>
                          <a:srgbClr val="FFFFFF"/>
                        </a:solidFill>
                        <a:latin typeface="Poppins"/>
                        <a:ea typeface="Poppins"/>
                        <a:cs typeface="Poppins"/>
                        <a:sym typeface="Poppins"/>
                      </a:endParaRPr>
                    </a:p>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(in SE)</a:t>
                      </a:r>
                      <a:endParaRPr sz="1000" b="1">
                        <a:solidFill>
                          <a:srgbClr val="FFFFFF"/>
                        </a:solidFill>
                        <a:latin typeface="Poppins"/>
                        <a:ea typeface="Poppins"/>
                        <a:cs typeface="Poppins"/>
                        <a:sym typeface="Poppins"/>
                      </a:endParaRPr>
                    </a:p>
                  </a:txBody>
                  <a:tcPr marL="38100" marR="38100" marT="19050" marB="19050" anchor="ctr">
                    <a:lnR w="12650" cap="flat" cmpd="sng">
                      <a:solidFill>
                        <a:srgbClr val="000075"/>
                      </a:solidFill>
                      <a:prstDash val="solid"/>
                      <a:round/>
                      <a:headEnd type="none" w="sm" len="sm"/>
                      <a:tailEnd type="none" w="sm" len="sm"/>
                    </a:lnR>
                    <a:lnT w="12650" cap="flat" cmpd="sng">
                      <a:solidFill>
                        <a:srgbClr val="000075"/>
                      </a:solidFill>
                      <a:prstDash val="solid"/>
                      <a:round/>
                      <a:headEnd type="none" w="sm" len="sm"/>
                      <a:tailEnd type="none" w="sm" len="sm"/>
                    </a:lnT>
                    <a:solidFill>
                      <a:srgbClr val="000075"/>
                    </a:solidFill>
                  </a:tcPr>
                </a:tc>
                <a:extLst>
                  <a:ext uri="{0D108BD9-81ED-4DB2-BD59-A6C34878D82A}">
                    <a16:rowId xmlns:a16="http://schemas.microsoft.com/office/drawing/2014/main" val="10000"/>
                  </a:ext>
                </a:extLst>
              </a:tr>
              <a:tr h="409575">
                <a:tc>
                  <a:txBody>
                    <a:bodyPr/>
                    <a:lstStyle/>
                    <a:p>
                      <a:pPr marL="0" lvl="0" indent="0" algn="l" rtl="0">
                        <a:lnSpc>
                          <a:spcPct val="115000"/>
                        </a:lnSpc>
                        <a:spcBef>
                          <a:spcPts val="0"/>
                        </a:spcBef>
                        <a:spcAft>
                          <a:spcPts val="0"/>
                        </a:spcAft>
                        <a:buNone/>
                      </a:pPr>
                      <a:r>
                        <a:rPr lang="en" sz="1000" b="1">
                          <a:solidFill>
                            <a:srgbClr val="000075"/>
                          </a:solidFill>
                          <a:latin typeface="Poppins"/>
                          <a:ea typeface="Poppins"/>
                          <a:cs typeface="Poppins"/>
                          <a:sym typeface="Poppins"/>
                        </a:rPr>
                        <a:t>Message Retention </a:t>
                      </a:r>
                      <a:r>
                        <a:rPr lang="en" sz="1000">
                          <a:solidFill>
                            <a:srgbClr val="000075"/>
                          </a:solidFill>
                          <a:latin typeface="Poppins"/>
                          <a:ea typeface="Poppins"/>
                          <a:cs typeface="Poppins"/>
                          <a:sym typeface="Poppins"/>
                        </a:rPr>
                        <a:t>of creative message</a:t>
                      </a:r>
                      <a:endParaRPr sz="1000">
                        <a:solidFill>
                          <a:srgbClr val="000075"/>
                        </a:solidFill>
                        <a:latin typeface="Poppins"/>
                        <a:ea typeface="Poppins"/>
                        <a:cs typeface="Poppins"/>
                        <a:sym typeface="Poppins"/>
                      </a:endParaRPr>
                    </a:p>
                  </a:txBody>
                  <a:tcPr marL="38100" marR="38100" marT="19050" marB="19050" anchor="ctr">
                    <a:lnL w="12650" cap="flat" cmpd="sng">
                      <a:solidFill>
                        <a:srgbClr val="000075"/>
                      </a:solidFill>
                      <a:prstDash val="solid"/>
                      <a:round/>
                      <a:headEnd type="none" w="sm" len="sm"/>
                      <a:tailEnd type="none" w="sm" len="sm"/>
                    </a:lnL>
                    <a:lnB w="12650" cap="flat" cmpd="sng">
                      <a:solidFill>
                        <a:srgbClr val="000075"/>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solidFill>
                            <a:schemeClr val="lt2"/>
                          </a:solidFill>
                        </a:rPr>
                        <a:t> </a:t>
                      </a:r>
                      <a:r>
                        <a:rPr lang="en" sz="1100" b="1">
                          <a:solidFill>
                            <a:schemeClr val="lt2"/>
                          </a:solidFill>
                        </a:rPr>
                        <a:t>8pts</a:t>
                      </a:r>
                      <a:endParaRPr sz="1100" b="1">
                        <a:solidFill>
                          <a:schemeClr val="lt2"/>
                        </a:solidFill>
                      </a:endParaRPr>
                    </a:p>
                  </a:txBody>
                  <a:tcPr marL="38100" marR="38100" marT="19050" marB="19050" anchor="ctr">
                    <a:lnB w="12650" cap="flat" cmpd="sng">
                      <a:solidFill>
                        <a:srgbClr val="000075"/>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rgbClr val="A6A6A6"/>
                          </a:solidFill>
                        </a:rPr>
                        <a:t> </a:t>
                      </a:r>
                      <a:r>
                        <a:rPr lang="en" sz="1100" b="1">
                          <a:solidFill>
                            <a:schemeClr val="lt2"/>
                          </a:solidFill>
                        </a:rPr>
                        <a:t>+10pts</a:t>
                      </a:r>
                      <a:endParaRPr sz="1100" b="1">
                        <a:solidFill>
                          <a:schemeClr val="lt2"/>
                        </a:solidFill>
                      </a:endParaRPr>
                    </a:p>
                  </a:txBody>
                  <a:tcPr marL="38100" marR="38100" marT="19050" marB="19050" anchor="ctr">
                    <a:lnB w="12650" cap="flat" cmpd="sng">
                      <a:solidFill>
                        <a:srgbClr val="000075"/>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rgbClr val="A6A6A6"/>
                          </a:solidFill>
                        </a:rPr>
                        <a:t>+4pts</a:t>
                      </a:r>
                      <a:endParaRPr sz="1100" b="1">
                        <a:solidFill>
                          <a:srgbClr val="A6A6A6"/>
                        </a:solidFill>
                      </a:endParaRPr>
                    </a:p>
                  </a:txBody>
                  <a:tcPr marL="38100" marR="38100" marT="19050" marB="19050" anchor="ctr">
                    <a:lnR w="12650" cap="flat" cmpd="sng">
                      <a:solidFill>
                        <a:srgbClr val="000075"/>
                      </a:solidFill>
                      <a:prstDash val="solid"/>
                      <a:round/>
                      <a:headEnd type="none" w="sm" len="sm"/>
                      <a:tailEnd type="none" w="sm" len="sm"/>
                    </a:lnR>
                    <a:lnB w="12650" cap="flat" cmpd="sng">
                      <a:solidFill>
                        <a:srgbClr val="000075"/>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24" name="Google Shape;524;p63"/>
          <p:cNvSpPr txBox="1"/>
          <p:nvPr/>
        </p:nvSpPr>
        <p:spPr>
          <a:xfrm>
            <a:off x="3708025" y="1870450"/>
            <a:ext cx="5285700" cy="30780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500"/>
              </a:spcBef>
              <a:spcAft>
                <a:spcPts val="0"/>
              </a:spcAft>
              <a:buNone/>
            </a:pPr>
            <a:r>
              <a:rPr lang="en" sz="800">
                <a:solidFill>
                  <a:srgbClr val="595959"/>
                </a:solidFill>
                <a:latin typeface="Poppins"/>
                <a:ea typeface="Poppins"/>
                <a:cs typeface="Poppins"/>
                <a:sym typeface="Poppins"/>
              </a:rPr>
              <a:t>Recently, have you seen or heard messaging about hydropower’s impact in local communities?</a:t>
            </a:r>
            <a:endParaRPr sz="800">
              <a:solidFill>
                <a:srgbClr val="595959"/>
              </a:solidFill>
              <a:latin typeface="Poppins"/>
              <a:ea typeface="Poppins"/>
              <a:cs typeface="Poppins"/>
              <a:sym typeface="Poppins"/>
            </a:endParaRPr>
          </a:p>
        </p:txBody>
      </p:sp>
      <p:sp>
        <p:nvSpPr>
          <p:cNvPr id="525" name="Google Shape;525;p63"/>
          <p:cNvSpPr txBox="1"/>
          <p:nvPr/>
        </p:nvSpPr>
        <p:spPr>
          <a:xfrm>
            <a:off x="89028" y="4400887"/>
            <a:ext cx="1383300" cy="63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Control</a:t>
            </a:r>
            <a:r>
              <a:rPr lang="en" sz="700">
                <a:solidFill>
                  <a:srgbClr val="666666"/>
                </a:solidFill>
                <a:latin typeface="Poppins"/>
                <a:ea typeface="Poppins"/>
                <a:cs typeface="Poppins"/>
                <a:sym typeface="Poppins"/>
              </a:rPr>
              <a:t> = 552</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Treatment</a:t>
            </a:r>
            <a:r>
              <a:rPr lang="en" sz="700">
                <a:solidFill>
                  <a:srgbClr val="666666"/>
                </a:solidFill>
                <a:latin typeface="Poppins"/>
                <a:ea typeface="Poppins"/>
                <a:cs typeface="Poppins"/>
                <a:sym typeface="Poppins"/>
              </a:rPr>
              <a:t> = 1211</a:t>
            </a:r>
            <a:endParaRPr sz="700">
              <a:solidFill>
                <a:srgbClr val="666666"/>
              </a:solidFill>
              <a:latin typeface="Poppins"/>
              <a:ea typeface="Poppins"/>
              <a:cs typeface="Poppins"/>
              <a:sym typeface="Poppins"/>
            </a:endParaRPr>
          </a:p>
          <a:p>
            <a:pPr marL="0" lvl="0" indent="0" algn="l" rtl="0">
              <a:spcBef>
                <a:spcPts val="1000"/>
              </a:spcBef>
              <a:spcAft>
                <a:spcPts val="0"/>
              </a:spcAft>
              <a:buNone/>
            </a:pPr>
            <a:r>
              <a:rPr lang="en" sz="700" i="1">
                <a:solidFill>
                  <a:srgbClr val="666666"/>
                </a:solidFill>
                <a:latin typeface="Poppins"/>
                <a:ea typeface="Poppins"/>
                <a:cs typeface="Poppins"/>
                <a:sym typeface="Poppins"/>
              </a:rPr>
              <a:t>*Significant at 90% CI</a:t>
            </a:r>
            <a:endParaRPr sz="700" i="1">
              <a:solidFill>
                <a:srgbClr val="666666"/>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4"/>
          <p:cNvSpPr txBox="1">
            <a:spLocks noGrp="1"/>
          </p:cNvSpPr>
          <p:nvPr>
            <p:ph type="title"/>
          </p:nvPr>
        </p:nvSpPr>
        <p:spPr>
          <a:xfrm>
            <a:off x="311700" y="315425"/>
            <a:ext cx="8295000" cy="508800"/>
          </a:xfrm>
          <a:prstGeom prst="rect">
            <a:avLst/>
          </a:prstGeom>
        </p:spPr>
        <p:txBody>
          <a:bodyPr spcFirstLastPara="1" wrap="square" lIns="91425" tIns="91425" rIns="91425" bIns="91425" anchor="t" anchorCtr="0">
            <a:normAutofit fontScale="90000"/>
          </a:bodyPr>
          <a:lstStyle/>
          <a:p>
            <a:pPr marL="0" lvl="0" indent="0" algn="l" rtl="0">
              <a:lnSpc>
                <a:spcPct val="114000"/>
              </a:lnSpc>
              <a:spcBef>
                <a:spcPts val="0"/>
              </a:spcBef>
              <a:spcAft>
                <a:spcPts val="0"/>
              </a:spcAft>
              <a:buNone/>
            </a:pPr>
            <a:r>
              <a:rPr lang="en" sz="2400">
                <a:solidFill>
                  <a:schemeClr val="dk2"/>
                </a:solidFill>
              </a:rPr>
              <a:t>Key Finding #2: </a:t>
            </a:r>
            <a:r>
              <a:rPr lang="en" sz="2488"/>
              <a:t>As expected, our winning creative shifted perceptions of community impact</a:t>
            </a:r>
            <a:endParaRPr sz="2488"/>
          </a:p>
          <a:p>
            <a:pPr marL="0" lvl="0" indent="0" algn="l" rtl="0">
              <a:lnSpc>
                <a:spcPct val="114000"/>
              </a:lnSpc>
              <a:spcBef>
                <a:spcPts val="0"/>
              </a:spcBef>
              <a:spcAft>
                <a:spcPts val="0"/>
              </a:spcAft>
              <a:buNone/>
            </a:pPr>
            <a:r>
              <a:rPr lang="en" sz="2400"/>
              <a:t> </a:t>
            </a:r>
            <a:endParaRPr sz="2400"/>
          </a:p>
          <a:p>
            <a:pPr marL="0" lvl="0" indent="0" algn="l" rtl="0">
              <a:lnSpc>
                <a:spcPct val="114000"/>
              </a:lnSpc>
              <a:spcBef>
                <a:spcPts val="0"/>
              </a:spcBef>
              <a:spcAft>
                <a:spcPts val="0"/>
              </a:spcAft>
              <a:buNone/>
            </a:pPr>
            <a:endParaRPr sz="2200"/>
          </a:p>
          <a:p>
            <a:pPr marL="0" lvl="0" indent="0" algn="l" rtl="0">
              <a:spcBef>
                <a:spcPts val="0"/>
              </a:spcBef>
              <a:spcAft>
                <a:spcPts val="0"/>
              </a:spcAft>
              <a:buNone/>
            </a:pPr>
            <a:endParaRPr sz="2200">
              <a:solidFill>
                <a:schemeClr val="dk2"/>
              </a:solidFill>
            </a:endParaRPr>
          </a:p>
        </p:txBody>
      </p:sp>
      <p:sp>
        <p:nvSpPr>
          <p:cNvPr id="531" name="Google Shape;531;p64"/>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532" name="Google Shape;532;p64"/>
          <p:cNvSpPr txBox="1"/>
          <p:nvPr/>
        </p:nvSpPr>
        <p:spPr>
          <a:xfrm>
            <a:off x="311700" y="1715825"/>
            <a:ext cx="3478500" cy="247500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0"/>
              </a:spcBef>
              <a:spcAft>
                <a:spcPts val="0"/>
              </a:spcAft>
              <a:buNone/>
            </a:pPr>
            <a:r>
              <a:rPr lang="en" sz="1200">
                <a:solidFill>
                  <a:schemeClr val="dk1"/>
                </a:solidFill>
                <a:latin typeface="Poppins"/>
                <a:ea typeface="Poppins"/>
                <a:cs typeface="Poppins"/>
                <a:sym typeface="Poppins"/>
              </a:rPr>
              <a:t>In our June 2022 ad test, we selected a winning creative, </a:t>
            </a:r>
            <a:r>
              <a:rPr lang="en" sz="1200" i="1">
                <a:solidFill>
                  <a:schemeClr val="dk1"/>
                </a:solidFill>
                <a:latin typeface="Poppins"/>
                <a:ea typeface="Poppins"/>
                <a:cs typeface="Poppins"/>
                <a:sym typeface="Poppins"/>
              </a:rPr>
              <a:t>‘Below the Surface’</a:t>
            </a:r>
            <a:r>
              <a:rPr lang="en" sz="1200">
                <a:solidFill>
                  <a:schemeClr val="dk1"/>
                </a:solidFill>
                <a:latin typeface="Poppins"/>
                <a:ea typeface="Poppins"/>
                <a:cs typeface="Poppins"/>
                <a:sym typeface="Poppins"/>
              </a:rPr>
              <a:t>, that was chosen for its persuasiveness on perceptions of community impact. </a:t>
            </a:r>
            <a:endParaRPr sz="1200">
              <a:solidFill>
                <a:schemeClr val="dk1"/>
              </a:solidFill>
              <a:latin typeface="Poppins"/>
              <a:ea typeface="Poppins"/>
              <a:cs typeface="Poppins"/>
              <a:sym typeface="Poppins"/>
            </a:endParaRPr>
          </a:p>
          <a:p>
            <a:pPr marL="0" lvl="0" indent="0" algn="l" rtl="0">
              <a:lnSpc>
                <a:spcPct val="114000"/>
              </a:lnSpc>
              <a:spcBef>
                <a:spcPts val="0"/>
              </a:spcBef>
              <a:spcAft>
                <a:spcPts val="0"/>
              </a:spcAft>
              <a:buNone/>
            </a:pPr>
            <a:endParaRPr sz="1200">
              <a:solidFill>
                <a:schemeClr val="dk1"/>
              </a:solidFill>
              <a:latin typeface="Poppins"/>
              <a:ea typeface="Poppins"/>
              <a:cs typeface="Poppins"/>
              <a:sym typeface="Poppins"/>
            </a:endParaRPr>
          </a:p>
          <a:p>
            <a:pPr marL="0" lvl="0" indent="0" algn="l" rtl="0">
              <a:lnSpc>
                <a:spcPct val="114000"/>
              </a:lnSpc>
              <a:spcBef>
                <a:spcPts val="0"/>
              </a:spcBef>
              <a:spcAft>
                <a:spcPts val="0"/>
              </a:spcAft>
              <a:buNone/>
            </a:pPr>
            <a:r>
              <a:rPr lang="en" sz="1200">
                <a:solidFill>
                  <a:schemeClr val="dk1"/>
                </a:solidFill>
                <a:latin typeface="Poppins"/>
                <a:ea typeface="Poppins"/>
                <a:cs typeface="Poppins"/>
                <a:sym typeface="Poppins"/>
              </a:rPr>
              <a:t>Our strategy bore out in our results. </a:t>
            </a:r>
            <a:r>
              <a:rPr lang="en" sz="1200" b="1">
                <a:solidFill>
                  <a:schemeClr val="dk1"/>
                </a:solidFill>
                <a:latin typeface="Poppins"/>
                <a:ea typeface="Poppins"/>
                <a:cs typeface="Poppins"/>
                <a:sym typeface="Poppins"/>
              </a:rPr>
              <a:t>We saw a statistically significant +6pt lift in strong positive perceptions of hydropower’s community impact</a:t>
            </a:r>
            <a:r>
              <a:rPr lang="en" sz="1200">
                <a:solidFill>
                  <a:schemeClr val="dk1"/>
                </a:solidFill>
                <a:latin typeface="Poppins"/>
                <a:ea typeface="Poppins"/>
                <a:cs typeface="Poppins"/>
                <a:sym typeface="Poppins"/>
              </a:rPr>
              <a:t>. This trend remains when we focus on those we know saw online video or OTT/CTV ads.</a:t>
            </a:r>
            <a:endParaRPr sz="1000">
              <a:solidFill>
                <a:schemeClr val="dk1"/>
              </a:solidFill>
              <a:latin typeface="Poppins"/>
              <a:ea typeface="Poppins"/>
              <a:cs typeface="Poppins"/>
              <a:sym typeface="Poppins"/>
            </a:endParaRPr>
          </a:p>
        </p:txBody>
      </p:sp>
      <p:sp>
        <p:nvSpPr>
          <p:cNvPr id="533" name="Google Shape;533;p64"/>
          <p:cNvSpPr txBox="1"/>
          <p:nvPr/>
        </p:nvSpPr>
        <p:spPr>
          <a:xfrm>
            <a:off x="4115638" y="3425875"/>
            <a:ext cx="4421100" cy="33480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 sz="700" b="1" i="0" u="none" strike="noStrike" cap="none">
                <a:solidFill>
                  <a:schemeClr val="lt2"/>
                </a:solidFill>
                <a:latin typeface="Poppins"/>
                <a:ea typeface="Poppins"/>
                <a:cs typeface="Poppins"/>
                <a:sym typeface="Poppins"/>
              </a:rPr>
              <a:t>Orange</a:t>
            </a:r>
            <a:r>
              <a:rPr lang="en" sz="700" b="0" i="0" u="none" strike="noStrike" cap="none">
                <a:solidFill>
                  <a:srgbClr val="3A3AFE"/>
                </a:solidFill>
                <a:latin typeface="Poppins"/>
                <a:ea typeface="Poppins"/>
                <a:cs typeface="Poppins"/>
                <a:sym typeface="Poppins"/>
              </a:rPr>
              <a:t> = </a:t>
            </a:r>
            <a:r>
              <a:rPr lang="en" sz="700" b="0" i="0" u="none" strike="noStrike" cap="none">
                <a:solidFill>
                  <a:schemeClr val="dk1"/>
                </a:solidFill>
                <a:latin typeface="Poppins"/>
                <a:ea typeface="Poppins"/>
                <a:cs typeface="Poppins"/>
                <a:sym typeface="Poppins"/>
              </a:rPr>
              <a:t>statistically significant positive result</a:t>
            </a:r>
            <a:r>
              <a:rPr lang="en" sz="700" b="0" i="0" u="none" strike="noStrike" cap="none">
                <a:solidFill>
                  <a:srgbClr val="3A3AFE"/>
                </a:solidFill>
                <a:latin typeface="Poppins"/>
                <a:ea typeface="Poppins"/>
                <a:cs typeface="Poppins"/>
                <a:sym typeface="Poppins"/>
              </a:rPr>
              <a:t>;   </a:t>
            </a:r>
            <a:r>
              <a:rPr lang="en" sz="700" b="1" i="0" u="none" strike="noStrike" cap="none">
                <a:solidFill>
                  <a:schemeClr val="accent6"/>
                </a:solidFill>
                <a:latin typeface="Poppins"/>
                <a:ea typeface="Poppins"/>
                <a:cs typeface="Poppins"/>
                <a:sym typeface="Poppins"/>
              </a:rPr>
              <a:t>Black</a:t>
            </a:r>
            <a:r>
              <a:rPr lang="en" sz="700" b="0" i="0" u="none" strike="noStrike" cap="none">
                <a:solidFill>
                  <a:srgbClr val="3A3AFE"/>
                </a:solidFill>
                <a:latin typeface="Poppins"/>
                <a:ea typeface="Poppins"/>
                <a:cs typeface="Poppins"/>
                <a:sym typeface="Poppins"/>
              </a:rPr>
              <a:t> = </a:t>
            </a:r>
            <a:r>
              <a:rPr lang="en" sz="700" b="0" i="0" u="none" strike="noStrike" cap="none">
                <a:solidFill>
                  <a:schemeClr val="dk1"/>
                </a:solidFill>
                <a:latin typeface="Poppins"/>
                <a:ea typeface="Poppins"/>
                <a:cs typeface="Poppins"/>
                <a:sym typeface="Poppins"/>
              </a:rPr>
              <a:t>statistically significant negative result</a:t>
            </a:r>
            <a:r>
              <a:rPr lang="en" sz="700" b="0" i="0" u="none" strike="noStrike" cap="none">
                <a:solidFill>
                  <a:srgbClr val="3A3AFE"/>
                </a:solidFill>
                <a:latin typeface="Poppins"/>
                <a:ea typeface="Poppins"/>
                <a:cs typeface="Poppins"/>
                <a:sym typeface="Poppins"/>
              </a:rPr>
              <a:t>;</a:t>
            </a:r>
            <a:endParaRPr/>
          </a:p>
          <a:p>
            <a:pPr marL="0" marR="0" lvl="0" indent="0" algn="l" rtl="0">
              <a:lnSpc>
                <a:spcPct val="125000"/>
              </a:lnSpc>
              <a:spcBef>
                <a:spcPts val="0"/>
              </a:spcBef>
              <a:spcAft>
                <a:spcPts val="0"/>
              </a:spcAft>
              <a:buNone/>
            </a:pPr>
            <a:r>
              <a:rPr lang="en" sz="700" b="1" i="0" u="none" strike="noStrike" cap="none">
                <a:solidFill>
                  <a:srgbClr val="7F7F7F"/>
                </a:solidFill>
                <a:latin typeface="Poppins"/>
                <a:ea typeface="Poppins"/>
                <a:cs typeface="Poppins"/>
                <a:sym typeface="Poppins"/>
              </a:rPr>
              <a:t>Gray</a:t>
            </a:r>
            <a:r>
              <a:rPr lang="en" sz="700" b="0" i="0" u="none" strike="noStrike" cap="none">
                <a:solidFill>
                  <a:srgbClr val="3A3AFE"/>
                </a:solidFill>
                <a:latin typeface="Poppins"/>
                <a:ea typeface="Poppins"/>
                <a:cs typeface="Poppins"/>
                <a:sym typeface="Poppins"/>
              </a:rPr>
              <a:t> = </a:t>
            </a:r>
            <a:r>
              <a:rPr lang="en" sz="700" b="0" i="0" u="none" strike="noStrike" cap="none">
                <a:solidFill>
                  <a:schemeClr val="dk1"/>
                </a:solidFill>
                <a:latin typeface="Poppins"/>
                <a:ea typeface="Poppins"/>
                <a:cs typeface="Poppins"/>
                <a:sym typeface="Poppins"/>
              </a:rPr>
              <a:t>somewhat confident in results.</a:t>
            </a:r>
            <a:endParaRPr/>
          </a:p>
        </p:txBody>
      </p:sp>
      <p:sp>
        <p:nvSpPr>
          <p:cNvPr id="534" name="Google Shape;534;p64"/>
          <p:cNvSpPr txBox="1"/>
          <p:nvPr/>
        </p:nvSpPr>
        <p:spPr>
          <a:xfrm>
            <a:off x="4042063" y="1798100"/>
            <a:ext cx="4858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b="1">
                <a:solidFill>
                  <a:schemeClr val="dk1"/>
                </a:solidFill>
                <a:latin typeface="Poppins"/>
                <a:ea typeface="Poppins"/>
                <a:cs typeface="Poppins"/>
                <a:sym typeface="Poppins"/>
              </a:rPr>
              <a:t>Ad lift in Strong Positive Perceptions of Hydropower</a:t>
            </a:r>
            <a:endParaRPr sz="1000" b="1" i="1" u="none" strike="noStrike" cap="none">
              <a:solidFill>
                <a:schemeClr val="dk1"/>
              </a:solidFill>
              <a:latin typeface="Poppins"/>
              <a:ea typeface="Poppins"/>
              <a:cs typeface="Poppins"/>
              <a:sym typeface="Poppins"/>
            </a:endParaRPr>
          </a:p>
        </p:txBody>
      </p:sp>
      <p:graphicFrame>
        <p:nvGraphicFramePr>
          <p:cNvPr id="535" name="Google Shape;535;p64"/>
          <p:cNvGraphicFramePr/>
          <p:nvPr/>
        </p:nvGraphicFramePr>
        <p:xfrm>
          <a:off x="4042050" y="2181588"/>
          <a:ext cx="4734350" cy="1097550"/>
        </p:xfrm>
        <a:graphic>
          <a:graphicData uri="http://schemas.openxmlformats.org/drawingml/2006/table">
            <a:tbl>
              <a:tblPr>
                <a:noFill/>
                <a:tableStyleId>{B50BD4F4-D6C3-429B-928E-F9A15D861CB6}</a:tableStyleId>
              </a:tblPr>
              <a:tblGrid>
                <a:gridCol w="1365950">
                  <a:extLst>
                    <a:ext uri="{9D8B030D-6E8A-4147-A177-3AD203B41FA5}">
                      <a16:colId xmlns:a16="http://schemas.microsoft.com/office/drawing/2014/main" val="20000"/>
                    </a:ext>
                  </a:extLst>
                </a:gridCol>
                <a:gridCol w="1582425">
                  <a:extLst>
                    <a:ext uri="{9D8B030D-6E8A-4147-A177-3AD203B41FA5}">
                      <a16:colId xmlns:a16="http://schemas.microsoft.com/office/drawing/2014/main" val="20001"/>
                    </a:ext>
                  </a:extLst>
                </a:gridCol>
                <a:gridCol w="1785975">
                  <a:extLst>
                    <a:ext uri="{9D8B030D-6E8A-4147-A177-3AD203B41FA5}">
                      <a16:colId xmlns:a16="http://schemas.microsoft.com/office/drawing/2014/main" val="20002"/>
                    </a:ext>
                  </a:extLst>
                </a:gridCol>
              </a:tblGrid>
              <a:tr h="514800">
                <a:tc>
                  <a:txBody>
                    <a:bodyPr/>
                    <a:lstStyle/>
                    <a:p>
                      <a:pPr marL="0" lvl="0" indent="0" algn="l" rtl="0">
                        <a:lnSpc>
                          <a:spcPct val="115000"/>
                        </a:lnSpc>
                        <a:spcBef>
                          <a:spcPts val="0"/>
                        </a:spcBef>
                        <a:spcAft>
                          <a:spcPts val="0"/>
                        </a:spcAft>
                        <a:buNone/>
                      </a:pPr>
                      <a:r>
                        <a:rPr lang="en" sz="1000" b="1">
                          <a:solidFill>
                            <a:srgbClr val="FFFFFF"/>
                          </a:solidFill>
                          <a:latin typeface="Poppins"/>
                          <a:ea typeface="Poppins"/>
                          <a:cs typeface="Poppins"/>
                          <a:sym typeface="Poppins"/>
                        </a:rPr>
                        <a:t>Question</a:t>
                      </a:r>
                      <a:endParaRPr sz="1000" b="1">
                        <a:solidFill>
                          <a:srgbClr val="FFFFFF"/>
                        </a:solidFill>
                        <a:latin typeface="Poppins"/>
                        <a:ea typeface="Poppins"/>
                        <a:cs typeface="Poppins"/>
                        <a:sym typeface="Poppins"/>
                      </a:endParaRPr>
                    </a:p>
                  </a:txBody>
                  <a:tcPr marL="38100" marR="38100" marT="19050" marB="19050" anchor="ctr">
                    <a:lnL w="12650" cap="flat" cmpd="sng">
                      <a:solidFill>
                        <a:srgbClr val="000075"/>
                      </a:solidFill>
                      <a:prstDash val="solid"/>
                      <a:round/>
                      <a:headEnd type="none" w="sm" len="sm"/>
                      <a:tailEnd type="none" w="sm" len="sm"/>
                    </a:lnL>
                    <a:lnT w="12650" cap="flat" cmpd="sng">
                      <a:solidFill>
                        <a:srgbClr val="000075"/>
                      </a:solidFill>
                      <a:prstDash val="solid"/>
                      <a:round/>
                      <a:headEnd type="none" w="sm" len="sm"/>
                      <a:tailEnd type="none" w="sm" len="sm"/>
                    </a:lnT>
                    <a:solidFill>
                      <a:srgbClr val="000075"/>
                    </a:solidFill>
                  </a:tcPr>
                </a:tc>
                <a:tc>
                  <a:txBody>
                    <a:bodyPr/>
                    <a:lstStyle/>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Lift in </a:t>
                      </a:r>
                      <a:r>
                        <a:rPr lang="en" sz="1000" b="1">
                          <a:solidFill>
                            <a:srgbClr val="6CE3FF"/>
                          </a:solidFill>
                          <a:latin typeface="Poppins"/>
                          <a:ea typeface="Poppins"/>
                          <a:cs typeface="Poppins"/>
                          <a:sym typeface="Poppins"/>
                        </a:rPr>
                        <a:t>strong</a:t>
                      </a:r>
                      <a:r>
                        <a:rPr lang="en" sz="1000" b="1">
                          <a:solidFill>
                            <a:srgbClr val="FFFFFF"/>
                          </a:solidFill>
                          <a:latin typeface="Poppins"/>
                          <a:ea typeface="Poppins"/>
                          <a:cs typeface="Poppins"/>
                          <a:sym typeface="Poppins"/>
                        </a:rPr>
                        <a:t> </a:t>
                      </a:r>
                      <a:r>
                        <a:rPr lang="en" sz="1000" b="1">
                          <a:solidFill>
                            <a:srgbClr val="6CE3FF"/>
                          </a:solidFill>
                          <a:latin typeface="Poppins"/>
                          <a:ea typeface="Poppins"/>
                          <a:cs typeface="Poppins"/>
                          <a:sym typeface="Poppins"/>
                        </a:rPr>
                        <a:t>positive</a:t>
                      </a:r>
                      <a:endParaRPr sz="1000" b="1">
                        <a:solidFill>
                          <a:srgbClr val="6CE3FF"/>
                        </a:solidFill>
                        <a:latin typeface="Poppins"/>
                        <a:ea typeface="Poppins"/>
                        <a:cs typeface="Poppins"/>
                        <a:sym typeface="Poppins"/>
                      </a:endParaRPr>
                    </a:p>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attitudes</a:t>
                      </a:r>
                      <a:endParaRPr sz="1000" b="1">
                        <a:solidFill>
                          <a:srgbClr val="FFFFFF"/>
                        </a:solidFill>
                        <a:latin typeface="Poppins"/>
                        <a:ea typeface="Poppins"/>
                        <a:cs typeface="Poppins"/>
                        <a:sym typeface="Poppins"/>
                      </a:endParaRPr>
                    </a:p>
                  </a:txBody>
                  <a:tcPr marL="38100" marR="38100" marT="19050" marB="19050" anchor="ctr">
                    <a:lnT w="12650" cap="flat" cmpd="sng">
                      <a:solidFill>
                        <a:srgbClr val="000075"/>
                      </a:solidFill>
                      <a:prstDash val="solid"/>
                      <a:round/>
                      <a:headEnd type="none" w="sm" len="sm"/>
                      <a:tailEnd type="none" w="sm" len="sm"/>
                    </a:lnT>
                    <a:solidFill>
                      <a:srgbClr val="000075"/>
                    </a:solidFill>
                  </a:tcPr>
                </a:tc>
                <a:tc>
                  <a:txBody>
                    <a:bodyPr/>
                    <a:lstStyle/>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Lift in </a:t>
                      </a:r>
                      <a:r>
                        <a:rPr lang="en" sz="1000" b="1">
                          <a:solidFill>
                            <a:srgbClr val="6CE3FF"/>
                          </a:solidFill>
                          <a:latin typeface="Poppins"/>
                          <a:ea typeface="Poppins"/>
                          <a:cs typeface="Poppins"/>
                          <a:sym typeface="Poppins"/>
                        </a:rPr>
                        <a:t>strong positive </a:t>
                      </a:r>
                      <a:r>
                        <a:rPr lang="en" sz="1000" b="1">
                          <a:solidFill>
                            <a:srgbClr val="FFFFFF"/>
                          </a:solidFill>
                          <a:latin typeface="Poppins"/>
                          <a:ea typeface="Poppins"/>
                          <a:cs typeface="Poppins"/>
                          <a:sym typeface="Poppins"/>
                        </a:rPr>
                        <a:t>attitudes among reached</a:t>
                      </a:r>
                      <a:endParaRPr sz="1000" b="1">
                        <a:solidFill>
                          <a:srgbClr val="FFFFFF"/>
                        </a:solidFill>
                        <a:latin typeface="Poppins"/>
                        <a:ea typeface="Poppins"/>
                        <a:cs typeface="Poppins"/>
                        <a:sym typeface="Poppins"/>
                      </a:endParaRPr>
                    </a:p>
                  </a:txBody>
                  <a:tcPr marL="38100" marR="38100" marT="19050" marB="19050" anchor="ctr">
                    <a:lnR w="12650" cap="flat" cmpd="sng">
                      <a:solidFill>
                        <a:srgbClr val="000075"/>
                      </a:solidFill>
                      <a:prstDash val="solid"/>
                      <a:round/>
                      <a:headEnd type="none" w="sm" len="sm"/>
                      <a:tailEnd type="none" w="sm" len="sm"/>
                    </a:lnR>
                    <a:lnT w="12650" cap="flat" cmpd="sng">
                      <a:solidFill>
                        <a:srgbClr val="000075"/>
                      </a:solidFill>
                      <a:prstDash val="solid"/>
                      <a:round/>
                      <a:headEnd type="none" w="sm" len="sm"/>
                      <a:tailEnd type="none" w="sm" len="sm"/>
                    </a:lnT>
                    <a:solidFill>
                      <a:srgbClr val="000075"/>
                    </a:solidFill>
                  </a:tcPr>
                </a:tc>
                <a:extLst>
                  <a:ext uri="{0D108BD9-81ED-4DB2-BD59-A6C34878D82A}">
                    <a16:rowId xmlns:a16="http://schemas.microsoft.com/office/drawing/2014/main" val="10000"/>
                  </a:ext>
                </a:extLst>
              </a:tr>
              <a:tr h="582750">
                <a:tc>
                  <a:txBody>
                    <a:bodyPr/>
                    <a:lstStyle/>
                    <a:p>
                      <a:pPr marL="0" lvl="0" indent="0" algn="l" rtl="0">
                        <a:lnSpc>
                          <a:spcPct val="115000"/>
                        </a:lnSpc>
                        <a:spcBef>
                          <a:spcPts val="0"/>
                        </a:spcBef>
                        <a:spcAft>
                          <a:spcPts val="0"/>
                        </a:spcAft>
                        <a:buNone/>
                      </a:pPr>
                      <a:r>
                        <a:rPr lang="en" sz="1000" b="1">
                          <a:solidFill>
                            <a:srgbClr val="000075"/>
                          </a:solidFill>
                          <a:latin typeface="Poppins"/>
                          <a:ea typeface="Poppins"/>
                          <a:cs typeface="Poppins"/>
                          <a:sym typeface="Poppins"/>
                        </a:rPr>
                        <a:t>Positive Community Impact</a:t>
                      </a:r>
                      <a:endParaRPr sz="1000" b="1">
                        <a:solidFill>
                          <a:srgbClr val="000075"/>
                        </a:solidFill>
                        <a:latin typeface="Poppins"/>
                        <a:ea typeface="Poppins"/>
                        <a:cs typeface="Poppins"/>
                        <a:sym typeface="Poppins"/>
                      </a:endParaRPr>
                    </a:p>
                  </a:txBody>
                  <a:tcPr marL="38100" marR="38100" marT="19050" marB="19050" anchor="ctr">
                    <a:lnL w="12650" cap="flat" cmpd="sng">
                      <a:solidFill>
                        <a:srgbClr val="000075"/>
                      </a:solidFill>
                      <a:prstDash val="solid"/>
                      <a:round/>
                      <a:headEnd type="none" w="sm" len="sm"/>
                      <a:tailEnd type="none" w="sm" len="sm"/>
                    </a:lnL>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solidFill>
                            <a:srgbClr val="FF5B00"/>
                          </a:solidFill>
                          <a:latin typeface="Poppins"/>
                          <a:ea typeface="Poppins"/>
                          <a:cs typeface="Poppins"/>
                          <a:sym typeface="Poppins"/>
                        </a:rPr>
                        <a:t>+6pts</a:t>
                      </a:r>
                      <a:endParaRPr sz="900" b="1">
                        <a:solidFill>
                          <a:srgbClr val="FF5B00"/>
                        </a:solidFill>
                        <a:latin typeface="Poppins"/>
                        <a:ea typeface="Poppins"/>
                        <a:cs typeface="Poppins"/>
                        <a:sym typeface="Poppins"/>
                      </a:endParaRPr>
                    </a:p>
                  </a:txBody>
                  <a:tcPr marL="38100" marR="38100" marT="19050" marB="19050" anchor="ctr">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solidFill>
                            <a:srgbClr val="999999"/>
                          </a:solidFill>
                          <a:latin typeface="Poppins"/>
                          <a:ea typeface="Poppins"/>
                          <a:cs typeface="Poppins"/>
                          <a:sym typeface="Poppins"/>
                        </a:rPr>
                        <a:t>+6pts</a:t>
                      </a:r>
                      <a:endParaRPr sz="900" b="1">
                        <a:solidFill>
                          <a:srgbClr val="999999"/>
                        </a:solidFill>
                        <a:latin typeface="Poppins"/>
                        <a:ea typeface="Poppins"/>
                        <a:cs typeface="Poppins"/>
                        <a:sym typeface="Poppins"/>
                      </a:endParaRPr>
                    </a:p>
                  </a:txBody>
                  <a:tcPr marL="38100" marR="38100" marT="19050" marB="19050" anchor="ctr">
                    <a:lnR w="12650" cap="flat" cmpd="sng">
                      <a:solidFill>
                        <a:srgbClr val="000075"/>
                      </a:solidFill>
                      <a:prstDash val="solid"/>
                      <a:round/>
                      <a:headEnd type="none" w="sm" len="sm"/>
                      <a:tailEnd type="none" w="sm" len="sm"/>
                    </a:lnR>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36" name="Google Shape;536;p64"/>
          <p:cNvSpPr txBox="1"/>
          <p:nvPr/>
        </p:nvSpPr>
        <p:spPr>
          <a:xfrm>
            <a:off x="311700" y="4615203"/>
            <a:ext cx="1383300" cy="52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Impact</a:t>
            </a:r>
            <a:r>
              <a:rPr lang="en" sz="700">
                <a:solidFill>
                  <a:srgbClr val="666666"/>
                </a:solidFill>
                <a:latin typeface="Poppins"/>
                <a:ea typeface="Poppins"/>
                <a:cs typeface="Poppins"/>
                <a:sym typeface="Poppins"/>
              </a:rPr>
              <a:t>       = 1148</a:t>
            </a:r>
            <a:endParaRPr sz="700">
              <a:solidFill>
                <a:srgbClr val="666666"/>
              </a:solidFill>
              <a:latin typeface="Poppins"/>
              <a:ea typeface="Poppins"/>
              <a:cs typeface="Poppins"/>
              <a:sym typeface="Poppins"/>
            </a:endParaRPr>
          </a:p>
          <a:p>
            <a:pPr marL="0" lvl="0" indent="0" algn="l" rtl="0">
              <a:spcBef>
                <a:spcPts val="1000"/>
              </a:spcBef>
              <a:spcAft>
                <a:spcPts val="0"/>
              </a:spcAft>
              <a:buNone/>
            </a:pPr>
            <a:r>
              <a:rPr lang="en" sz="700" i="1">
                <a:solidFill>
                  <a:srgbClr val="666666"/>
                </a:solidFill>
                <a:latin typeface="Poppins"/>
                <a:ea typeface="Poppins"/>
                <a:cs typeface="Poppins"/>
                <a:sym typeface="Poppins"/>
              </a:rPr>
              <a:t>*Significant at 90% CI</a:t>
            </a:r>
            <a:endParaRPr sz="700" i="1">
              <a:solidFill>
                <a:srgbClr val="666666"/>
              </a:solidFill>
              <a:latin typeface="Poppins"/>
              <a:ea typeface="Poppins"/>
              <a:cs typeface="Poppins"/>
              <a:sym typeface="Poppins"/>
            </a:endParaRPr>
          </a:p>
        </p:txBody>
      </p:sp>
      <p:sp>
        <p:nvSpPr>
          <p:cNvPr id="537" name="Google Shape;537;p64"/>
          <p:cNvSpPr txBox="1"/>
          <p:nvPr/>
        </p:nvSpPr>
        <p:spPr>
          <a:xfrm>
            <a:off x="1149900" y="4512000"/>
            <a:ext cx="1431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Impact_Reached</a:t>
            </a:r>
            <a:r>
              <a:rPr lang="en" sz="700">
                <a:solidFill>
                  <a:srgbClr val="666666"/>
                </a:solidFill>
                <a:latin typeface="Poppins"/>
                <a:ea typeface="Poppins"/>
                <a:cs typeface="Poppins"/>
                <a:sym typeface="Poppins"/>
              </a:rPr>
              <a:t>       = 699</a:t>
            </a:r>
            <a:endParaRPr sz="700">
              <a:solidFill>
                <a:srgbClr val="666666"/>
              </a:solidFill>
              <a:latin typeface="Poppins"/>
              <a:ea typeface="Poppins"/>
              <a:cs typeface="Poppins"/>
              <a:sym typeface="Poppins"/>
            </a:endParaRPr>
          </a:p>
          <a:p>
            <a:pPr marL="0" lvl="0" indent="0" algn="l" rtl="0">
              <a:spcBef>
                <a:spcPts val="0"/>
              </a:spcBef>
              <a:spcAft>
                <a:spcPts val="0"/>
              </a:spcAft>
              <a:buNone/>
            </a:pPr>
            <a:endParaRPr sz="700" i="1">
              <a:solidFill>
                <a:srgbClr val="666666"/>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5"/>
          <p:cNvSpPr txBox="1">
            <a:spLocks noGrp="1"/>
          </p:cNvSpPr>
          <p:nvPr>
            <p:ph type="title"/>
          </p:nvPr>
        </p:nvSpPr>
        <p:spPr>
          <a:xfrm>
            <a:off x="311700" y="315425"/>
            <a:ext cx="8295000" cy="508800"/>
          </a:xfrm>
          <a:prstGeom prst="rect">
            <a:avLst/>
          </a:prstGeom>
        </p:spPr>
        <p:txBody>
          <a:bodyPr spcFirstLastPara="1" wrap="square" lIns="91425" tIns="91425" rIns="91425" bIns="91425" anchor="t" anchorCtr="0">
            <a:normAutofit fontScale="90000"/>
          </a:bodyPr>
          <a:lstStyle/>
          <a:p>
            <a:pPr marL="0" lvl="0" indent="0" algn="l" rtl="0">
              <a:lnSpc>
                <a:spcPct val="114000"/>
              </a:lnSpc>
              <a:spcBef>
                <a:spcPts val="0"/>
              </a:spcBef>
              <a:spcAft>
                <a:spcPts val="0"/>
              </a:spcAft>
              <a:buNone/>
            </a:pPr>
            <a:r>
              <a:rPr lang="en" sz="2400">
                <a:solidFill>
                  <a:schemeClr val="dk2"/>
                </a:solidFill>
              </a:rPr>
              <a:t>Key Finding #3: </a:t>
            </a:r>
            <a:r>
              <a:rPr lang="en" sz="2488"/>
              <a:t>There is work to be done in shifting high-bar perceptions of clean energy importance </a:t>
            </a:r>
            <a:endParaRPr sz="2400"/>
          </a:p>
          <a:p>
            <a:pPr marL="0" lvl="0" indent="0" algn="l" rtl="0">
              <a:lnSpc>
                <a:spcPct val="114000"/>
              </a:lnSpc>
              <a:spcBef>
                <a:spcPts val="0"/>
              </a:spcBef>
              <a:spcAft>
                <a:spcPts val="0"/>
              </a:spcAft>
              <a:buNone/>
            </a:pPr>
            <a:endParaRPr sz="2200"/>
          </a:p>
          <a:p>
            <a:pPr marL="0" lvl="0" indent="0" algn="l" rtl="0">
              <a:spcBef>
                <a:spcPts val="0"/>
              </a:spcBef>
              <a:spcAft>
                <a:spcPts val="0"/>
              </a:spcAft>
              <a:buNone/>
            </a:pPr>
            <a:endParaRPr sz="2200">
              <a:solidFill>
                <a:schemeClr val="dk2"/>
              </a:solidFill>
            </a:endParaRPr>
          </a:p>
        </p:txBody>
      </p:sp>
      <p:sp>
        <p:nvSpPr>
          <p:cNvPr id="543" name="Google Shape;543;p65"/>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544" name="Google Shape;544;p65"/>
          <p:cNvSpPr txBox="1"/>
          <p:nvPr/>
        </p:nvSpPr>
        <p:spPr>
          <a:xfrm>
            <a:off x="311700" y="1674400"/>
            <a:ext cx="3561600" cy="268560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0"/>
              </a:spcBef>
              <a:spcAft>
                <a:spcPts val="0"/>
              </a:spcAft>
              <a:buNone/>
            </a:pPr>
            <a:r>
              <a:rPr lang="en" sz="1200">
                <a:solidFill>
                  <a:schemeClr val="dk1"/>
                </a:solidFill>
                <a:latin typeface="Poppins"/>
                <a:ea typeface="Poppins"/>
                <a:cs typeface="Poppins"/>
                <a:sym typeface="Poppins"/>
              </a:rPr>
              <a:t>Similar to findings from our June 2022 ad test, we found that</a:t>
            </a:r>
            <a:r>
              <a:rPr lang="en" sz="1200" b="1">
                <a:solidFill>
                  <a:schemeClr val="dk1"/>
                </a:solidFill>
                <a:latin typeface="Poppins"/>
                <a:ea typeface="Poppins"/>
                <a:cs typeface="Poppins"/>
                <a:sym typeface="Poppins"/>
              </a:rPr>
              <a:t> </a:t>
            </a:r>
            <a:r>
              <a:rPr lang="en" sz="1200">
                <a:solidFill>
                  <a:schemeClr val="dk1"/>
                </a:solidFill>
                <a:latin typeface="Poppins"/>
                <a:ea typeface="Poppins"/>
                <a:cs typeface="Poppins"/>
                <a:sym typeface="Poppins"/>
              </a:rPr>
              <a:t> </a:t>
            </a:r>
            <a:r>
              <a:rPr lang="en" sz="1200" i="1">
                <a:solidFill>
                  <a:schemeClr val="dk1"/>
                </a:solidFill>
                <a:latin typeface="Poppins"/>
                <a:ea typeface="Poppins"/>
                <a:cs typeface="Poppins"/>
                <a:sym typeface="Poppins"/>
              </a:rPr>
              <a:t>‘Below the Surface’</a:t>
            </a:r>
            <a:r>
              <a:rPr lang="en" sz="1200">
                <a:solidFill>
                  <a:schemeClr val="dk1"/>
                </a:solidFill>
                <a:latin typeface="Poppins"/>
                <a:ea typeface="Poppins"/>
                <a:cs typeface="Poppins"/>
                <a:sym typeface="Poppins"/>
              </a:rPr>
              <a:t> ads most effectively persuaded our audience on perceptions of local impact.</a:t>
            </a:r>
            <a:endParaRPr sz="1200">
              <a:solidFill>
                <a:schemeClr val="dk1"/>
              </a:solidFill>
              <a:latin typeface="Poppins"/>
              <a:ea typeface="Poppins"/>
              <a:cs typeface="Poppins"/>
              <a:sym typeface="Poppins"/>
            </a:endParaRPr>
          </a:p>
          <a:p>
            <a:pPr marL="0" lvl="0" indent="0" algn="l" rtl="0">
              <a:lnSpc>
                <a:spcPct val="114000"/>
              </a:lnSpc>
              <a:spcBef>
                <a:spcPts val="0"/>
              </a:spcBef>
              <a:spcAft>
                <a:spcPts val="0"/>
              </a:spcAft>
              <a:buNone/>
            </a:pPr>
            <a:endParaRPr sz="1200">
              <a:solidFill>
                <a:schemeClr val="dk1"/>
              </a:solidFill>
              <a:latin typeface="Poppins"/>
              <a:ea typeface="Poppins"/>
              <a:cs typeface="Poppins"/>
              <a:sym typeface="Poppins"/>
            </a:endParaRPr>
          </a:p>
          <a:p>
            <a:pPr marL="0" lvl="0" indent="0" algn="l" rtl="0">
              <a:lnSpc>
                <a:spcPct val="114000"/>
              </a:lnSpc>
              <a:spcBef>
                <a:spcPts val="0"/>
              </a:spcBef>
              <a:spcAft>
                <a:spcPts val="0"/>
              </a:spcAft>
              <a:buNone/>
            </a:pPr>
            <a:r>
              <a:rPr lang="en" sz="1200" b="1">
                <a:solidFill>
                  <a:schemeClr val="dk1"/>
                </a:solidFill>
                <a:latin typeface="Poppins"/>
                <a:ea typeface="Poppins"/>
                <a:cs typeface="Poppins"/>
                <a:sym typeface="Poppins"/>
              </a:rPr>
              <a:t>We have a harder time with this message shifting favorability or importance.</a:t>
            </a:r>
            <a:r>
              <a:rPr lang="en" sz="1200">
                <a:solidFill>
                  <a:schemeClr val="dk1"/>
                </a:solidFill>
                <a:latin typeface="Poppins"/>
                <a:ea typeface="Poppins"/>
                <a:cs typeface="Poppins"/>
                <a:sym typeface="Poppins"/>
              </a:rPr>
              <a:t> This is not a concern in the Pilot program – we recommend continuing to use pre-campaign ad tests to select creative that most persuades the attitudes that are most important to NHA.</a:t>
            </a:r>
            <a:endParaRPr sz="1000">
              <a:solidFill>
                <a:schemeClr val="dk1"/>
              </a:solidFill>
              <a:latin typeface="Poppins"/>
              <a:ea typeface="Poppins"/>
              <a:cs typeface="Poppins"/>
              <a:sym typeface="Poppins"/>
            </a:endParaRPr>
          </a:p>
        </p:txBody>
      </p:sp>
      <p:sp>
        <p:nvSpPr>
          <p:cNvPr id="545" name="Google Shape;545;p65"/>
          <p:cNvSpPr txBox="1"/>
          <p:nvPr/>
        </p:nvSpPr>
        <p:spPr>
          <a:xfrm>
            <a:off x="4260613" y="3777975"/>
            <a:ext cx="4421100" cy="33480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 sz="700" b="1" i="0" u="none" strike="noStrike" cap="none">
                <a:solidFill>
                  <a:schemeClr val="lt2"/>
                </a:solidFill>
                <a:latin typeface="Poppins"/>
                <a:ea typeface="Poppins"/>
                <a:cs typeface="Poppins"/>
                <a:sym typeface="Poppins"/>
              </a:rPr>
              <a:t>Orange</a:t>
            </a:r>
            <a:r>
              <a:rPr lang="en" sz="700" b="0" i="0" u="none" strike="noStrike" cap="none">
                <a:solidFill>
                  <a:srgbClr val="3A3AFE"/>
                </a:solidFill>
                <a:latin typeface="Poppins"/>
                <a:ea typeface="Poppins"/>
                <a:cs typeface="Poppins"/>
                <a:sym typeface="Poppins"/>
              </a:rPr>
              <a:t> = </a:t>
            </a:r>
            <a:r>
              <a:rPr lang="en" sz="700" b="0" i="0" u="none" strike="noStrike" cap="none">
                <a:solidFill>
                  <a:schemeClr val="dk1"/>
                </a:solidFill>
                <a:latin typeface="Poppins"/>
                <a:ea typeface="Poppins"/>
                <a:cs typeface="Poppins"/>
                <a:sym typeface="Poppins"/>
              </a:rPr>
              <a:t>statistically significant positive result</a:t>
            </a:r>
            <a:r>
              <a:rPr lang="en" sz="700" b="0" i="0" u="none" strike="noStrike" cap="none">
                <a:solidFill>
                  <a:srgbClr val="3A3AFE"/>
                </a:solidFill>
                <a:latin typeface="Poppins"/>
                <a:ea typeface="Poppins"/>
                <a:cs typeface="Poppins"/>
                <a:sym typeface="Poppins"/>
              </a:rPr>
              <a:t>;   </a:t>
            </a:r>
            <a:r>
              <a:rPr lang="en" sz="700" b="1" i="0" u="none" strike="noStrike" cap="none">
                <a:solidFill>
                  <a:schemeClr val="accent6"/>
                </a:solidFill>
                <a:latin typeface="Poppins"/>
                <a:ea typeface="Poppins"/>
                <a:cs typeface="Poppins"/>
                <a:sym typeface="Poppins"/>
              </a:rPr>
              <a:t>Black</a:t>
            </a:r>
            <a:r>
              <a:rPr lang="en" sz="700" b="0" i="0" u="none" strike="noStrike" cap="none">
                <a:solidFill>
                  <a:srgbClr val="3A3AFE"/>
                </a:solidFill>
                <a:latin typeface="Poppins"/>
                <a:ea typeface="Poppins"/>
                <a:cs typeface="Poppins"/>
                <a:sym typeface="Poppins"/>
              </a:rPr>
              <a:t> = </a:t>
            </a:r>
            <a:r>
              <a:rPr lang="en" sz="700" b="0" i="0" u="none" strike="noStrike" cap="none">
                <a:solidFill>
                  <a:schemeClr val="dk1"/>
                </a:solidFill>
                <a:latin typeface="Poppins"/>
                <a:ea typeface="Poppins"/>
                <a:cs typeface="Poppins"/>
                <a:sym typeface="Poppins"/>
              </a:rPr>
              <a:t>statistically significant negative result</a:t>
            </a:r>
            <a:r>
              <a:rPr lang="en" sz="700" b="0" i="0" u="none" strike="noStrike" cap="none">
                <a:solidFill>
                  <a:srgbClr val="3A3AFE"/>
                </a:solidFill>
                <a:latin typeface="Poppins"/>
                <a:ea typeface="Poppins"/>
                <a:cs typeface="Poppins"/>
                <a:sym typeface="Poppins"/>
              </a:rPr>
              <a:t>;</a:t>
            </a:r>
            <a:endParaRPr/>
          </a:p>
          <a:p>
            <a:pPr marL="0" marR="0" lvl="0" indent="0" algn="l" rtl="0">
              <a:lnSpc>
                <a:spcPct val="125000"/>
              </a:lnSpc>
              <a:spcBef>
                <a:spcPts val="0"/>
              </a:spcBef>
              <a:spcAft>
                <a:spcPts val="0"/>
              </a:spcAft>
              <a:buNone/>
            </a:pPr>
            <a:r>
              <a:rPr lang="en" sz="700" b="1" i="0" u="none" strike="noStrike" cap="none">
                <a:solidFill>
                  <a:srgbClr val="7F7F7F"/>
                </a:solidFill>
                <a:latin typeface="Poppins"/>
                <a:ea typeface="Poppins"/>
                <a:cs typeface="Poppins"/>
                <a:sym typeface="Poppins"/>
              </a:rPr>
              <a:t>Gray</a:t>
            </a:r>
            <a:r>
              <a:rPr lang="en" sz="700" b="0" i="0" u="none" strike="noStrike" cap="none">
                <a:solidFill>
                  <a:srgbClr val="3A3AFE"/>
                </a:solidFill>
                <a:latin typeface="Poppins"/>
                <a:ea typeface="Poppins"/>
                <a:cs typeface="Poppins"/>
                <a:sym typeface="Poppins"/>
              </a:rPr>
              <a:t> = </a:t>
            </a:r>
            <a:r>
              <a:rPr lang="en" sz="700" b="0" i="0" u="none" strike="noStrike" cap="none">
                <a:solidFill>
                  <a:schemeClr val="dk1"/>
                </a:solidFill>
                <a:latin typeface="Poppins"/>
                <a:ea typeface="Poppins"/>
                <a:cs typeface="Poppins"/>
                <a:sym typeface="Poppins"/>
              </a:rPr>
              <a:t>somewhat confident in results.</a:t>
            </a:r>
            <a:endParaRPr/>
          </a:p>
        </p:txBody>
      </p:sp>
      <p:sp>
        <p:nvSpPr>
          <p:cNvPr id="546" name="Google Shape;546;p65"/>
          <p:cNvSpPr txBox="1"/>
          <p:nvPr/>
        </p:nvSpPr>
        <p:spPr>
          <a:xfrm>
            <a:off x="4042063" y="1798100"/>
            <a:ext cx="4858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b="1">
                <a:solidFill>
                  <a:schemeClr val="dk1"/>
                </a:solidFill>
                <a:latin typeface="Poppins"/>
                <a:ea typeface="Poppins"/>
                <a:cs typeface="Poppins"/>
                <a:sym typeface="Poppins"/>
              </a:rPr>
              <a:t>Ad lift in Strong Positive Perceptions of Hydropower</a:t>
            </a:r>
            <a:endParaRPr sz="1000" b="1" i="1" u="none" strike="noStrike" cap="none">
              <a:solidFill>
                <a:schemeClr val="dk1"/>
              </a:solidFill>
              <a:latin typeface="Poppins"/>
              <a:ea typeface="Poppins"/>
              <a:cs typeface="Poppins"/>
              <a:sym typeface="Poppins"/>
            </a:endParaRPr>
          </a:p>
        </p:txBody>
      </p:sp>
      <p:graphicFrame>
        <p:nvGraphicFramePr>
          <p:cNvPr id="547" name="Google Shape;547;p65"/>
          <p:cNvGraphicFramePr/>
          <p:nvPr/>
        </p:nvGraphicFramePr>
        <p:xfrm>
          <a:off x="4161363" y="2171238"/>
          <a:ext cx="4620825" cy="1428115"/>
        </p:xfrm>
        <a:graphic>
          <a:graphicData uri="http://schemas.openxmlformats.org/drawingml/2006/table">
            <a:tbl>
              <a:tblPr>
                <a:noFill/>
                <a:tableStyleId>{B50BD4F4-D6C3-429B-928E-F9A15D861CB6}</a:tableStyleId>
              </a:tblPr>
              <a:tblGrid>
                <a:gridCol w="1774800">
                  <a:extLst>
                    <a:ext uri="{9D8B030D-6E8A-4147-A177-3AD203B41FA5}">
                      <a16:colId xmlns:a16="http://schemas.microsoft.com/office/drawing/2014/main" val="20000"/>
                    </a:ext>
                  </a:extLst>
                </a:gridCol>
                <a:gridCol w="1449200">
                  <a:extLst>
                    <a:ext uri="{9D8B030D-6E8A-4147-A177-3AD203B41FA5}">
                      <a16:colId xmlns:a16="http://schemas.microsoft.com/office/drawing/2014/main" val="20001"/>
                    </a:ext>
                  </a:extLst>
                </a:gridCol>
                <a:gridCol w="1396825">
                  <a:extLst>
                    <a:ext uri="{9D8B030D-6E8A-4147-A177-3AD203B41FA5}">
                      <a16:colId xmlns:a16="http://schemas.microsoft.com/office/drawing/2014/main" val="20002"/>
                    </a:ext>
                  </a:extLst>
                </a:gridCol>
              </a:tblGrid>
              <a:tr h="600075">
                <a:tc>
                  <a:txBody>
                    <a:bodyPr/>
                    <a:lstStyle/>
                    <a:p>
                      <a:pPr marL="0" lvl="0" indent="0" algn="l" rtl="0">
                        <a:lnSpc>
                          <a:spcPct val="115000"/>
                        </a:lnSpc>
                        <a:spcBef>
                          <a:spcPts val="0"/>
                        </a:spcBef>
                        <a:spcAft>
                          <a:spcPts val="0"/>
                        </a:spcAft>
                        <a:buNone/>
                      </a:pPr>
                      <a:r>
                        <a:rPr lang="en" sz="1000" b="1">
                          <a:solidFill>
                            <a:srgbClr val="FFFFFF"/>
                          </a:solidFill>
                          <a:latin typeface="Poppins"/>
                          <a:ea typeface="Poppins"/>
                          <a:cs typeface="Poppins"/>
                          <a:sym typeface="Poppins"/>
                        </a:rPr>
                        <a:t>Question</a:t>
                      </a:r>
                      <a:endParaRPr sz="1000" b="1">
                        <a:solidFill>
                          <a:srgbClr val="FFFFFF"/>
                        </a:solidFill>
                        <a:latin typeface="Poppins"/>
                        <a:ea typeface="Poppins"/>
                        <a:cs typeface="Poppins"/>
                        <a:sym typeface="Poppins"/>
                      </a:endParaRPr>
                    </a:p>
                  </a:txBody>
                  <a:tcPr marL="38100" marR="38100" marT="19050" marB="19050" anchor="ctr">
                    <a:lnL w="12650" cap="flat" cmpd="sng">
                      <a:solidFill>
                        <a:srgbClr val="000075"/>
                      </a:solidFill>
                      <a:prstDash val="solid"/>
                      <a:round/>
                      <a:headEnd type="none" w="sm" len="sm"/>
                      <a:tailEnd type="none" w="sm" len="sm"/>
                    </a:lnL>
                    <a:lnT w="12650" cap="flat" cmpd="sng">
                      <a:solidFill>
                        <a:srgbClr val="000075"/>
                      </a:solidFill>
                      <a:prstDash val="solid"/>
                      <a:round/>
                      <a:headEnd type="none" w="sm" len="sm"/>
                      <a:tailEnd type="none" w="sm" len="sm"/>
                    </a:lnT>
                    <a:solidFill>
                      <a:srgbClr val="000075"/>
                    </a:solidFill>
                  </a:tcPr>
                </a:tc>
                <a:tc>
                  <a:txBody>
                    <a:bodyPr/>
                    <a:lstStyle/>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Lift in </a:t>
                      </a:r>
                      <a:r>
                        <a:rPr lang="en" sz="1000" b="1">
                          <a:solidFill>
                            <a:srgbClr val="6CE3FF"/>
                          </a:solidFill>
                          <a:latin typeface="Poppins"/>
                          <a:ea typeface="Poppins"/>
                          <a:cs typeface="Poppins"/>
                          <a:sym typeface="Poppins"/>
                        </a:rPr>
                        <a:t>strong</a:t>
                      </a:r>
                      <a:r>
                        <a:rPr lang="en" sz="1000" b="1">
                          <a:solidFill>
                            <a:srgbClr val="FFFFFF"/>
                          </a:solidFill>
                          <a:latin typeface="Poppins"/>
                          <a:ea typeface="Poppins"/>
                          <a:cs typeface="Poppins"/>
                          <a:sym typeface="Poppins"/>
                        </a:rPr>
                        <a:t> </a:t>
                      </a:r>
                      <a:r>
                        <a:rPr lang="en" sz="1000" b="1">
                          <a:solidFill>
                            <a:srgbClr val="6CE3FF"/>
                          </a:solidFill>
                          <a:latin typeface="Poppins"/>
                          <a:ea typeface="Poppins"/>
                          <a:cs typeface="Poppins"/>
                          <a:sym typeface="Poppins"/>
                        </a:rPr>
                        <a:t>positive</a:t>
                      </a:r>
                      <a:endParaRPr sz="1000" b="1">
                        <a:solidFill>
                          <a:srgbClr val="6CE3FF"/>
                        </a:solidFill>
                        <a:latin typeface="Poppins"/>
                        <a:ea typeface="Poppins"/>
                        <a:cs typeface="Poppins"/>
                        <a:sym typeface="Poppins"/>
                      </a:endParaRPr>
                    </a:p>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attitudes</a:t>
                      </a:r>
                      <a:endParaRPr sz="1000" b="1">
                        <a:solidFill>
                          <a:srgbClr val="FFFFFF"/>
                        </a:solidFill>
                        <a:latin typeface="Poppins"/>
                        <a:ea typeface="Poppins"/>
                        <a:cs typeface="Poppins"/>
                        <a:sym typeface="Poppins"/>
                      </a:endParaRPr>
                    </a:p>
                  </a:txBody>
                  <a:tcPr marL="38100" marR="38100" marT="19050" marB="19050" anchor="ctr">
                    <a:lnT w="12650" cap="flat" cmpd="sng">
                      <a:solidFill>
                        <a:srgbClr val="000075"/>
                      </a:solidFill>
                      <a:prstDash val="solid"/>
                      <a:round/>
                      <a:headEnd type="none" w="sm" len="sm"/>
                      <a:tailEnd type="none" w="sm" len="sm"/>
                    </a:lnT>
                    <a:solidFill>
                      <a:srgbClr val="000075"/>
                    </a:solidFill>
                  </a:tcPr>
                </a:tc>
                <a:tc>
                  <a:txBody>
                    <a:bodyPr/>
                    <a:lstStyle/>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Lift in </a:t>
                      </a:r>
                      <a:r>
                        <a:rPr lang="en" sz="1000" b="1">
                          <a:solidFill>
                            <a:srgbClr val="6CE3FF"/>
                          </a:solidFill>
                          <a:latin typeface="Poppins"/>
                          <a:ea typeface="Poppins"/>
                          <a:cs typeface="Poppins"/>
                          <a:sym typeface="Poppins"/>
                        </a:rPr>
                        <a:t>strong positive </a:t>
                      </a:r>
                      <a:r>
                        <a:rPr lang="en" sz="1000" b="1">
                          <a:solidFill>
                            <a:srgbClr val="FFFFFF"/>
                          </a:solidFill>
                          <a:latin typeface="Poppins"/>
                          <a:ea typeface="Poppins"/>
                          <a:cs typeface="Poppins"/>
                          <a:sym typeface="Poppins"/>
                        </a:rPr>
                        <a:t>attitudes among reached</a:t>
                      </a:r>
                      <a:endParaRPr sz="1000" b="1">
                        <a:solidFill>
                          <a:srgbClr val="FFFFFF"/>
                        </a:solidFill>
                        <a:latin typeface="Poppins"/>
                        <a:ea typeface="Poppins"/>
                        <a:cs typeface="Poppins"/>
                        <a:sym typeface="Poppins"/>
                      </a:endParaRPr>
                    </a:p>
                  </a:txBody>
                  <a:tcPr marL="38100" marR="38100" marT="19050" marB="19050" anchor="ctr">
                    <a:lnR w="12650" cap="flat" cmpd="sng">
                      <a:solidFill>
                        <a:srgbClr val="000075"/>
                      </a:solidFill>
                      <a:prstDash val="solid"/>
                      <a:round/>
                      <a:headEnd type="none" w="sm" len="sm"/>
                      <a:tailEnd type="none" w="sm" len="sm"/>
                    </a:lnR>
                    <a:lnT w="12650" cap="flat" cmpd="sng">
                      <a:solidFill>
                        <a:srgbClr val="000075"/>
                      </a:solidFill>
                      <a:prstDash val="solid"/>
                      <a:round/>
                      <a:headEnd type="none" w="sm" len="sm"/>
                      <a:tailEnd type="none" w="sm" len="sm"/>
                    </a:lnT>
                    <a:solidFill>
                      <a:srgbClr val="000075"/>
                    </a:solidFill>
                  </a:tcPr>
                </a:tc>
                <a:extLst>
                  <a:ext uri="{0D108BD9-81ED-4DB2-BD59-A6C34878D82A}">
                    <a16:rowId xmlns:a16="http://schemas.microsoft.com/office/drawing/2014/main" val="10000"/>
                  </a:ext>
                </a:extLst>
              </a:tr>
              <a:tr h="333375">
                <a:tc>
                  <a:txBody>
                    <a:bodyPr/>
                    <a:lstStyle/>
                    <a:p>
                      <a:pPr marL="0" lvl="0" indent="0" algn="l" rtl="0">
                        <a:lnSpc>
                          <a:spcPct val="115000"/>
                        </a:lnSpc>
                        <a:spcBef>
                          <a:spcPts val="0"/>
                        </a:spcBef>
                        <a:spcAft>
                          <a:spcPts val="0"/>
                        </a:spcAft>
                        <a:buNone/>
                      </a:pPr>
                      <a:r>
                        <a:rPr lang="en" sz="1000" b="1">
                          <a:solidFill>
                            <a:srgbClr val="000075"/>
                          </a:solidFill>
                          <a:latin typeface="Poppins"/>
                          <a:ea typeface="Poppins"/>
                          <a:cs typeface="Poppins"/>
                          <a:sym typeface="Poppins"/>
                        </a:rPr>
                        <a:t>Favorability as an energy source</a:t>
                      </a:r>
                      <a:endParaRPr sz="1000" b="1">
                        <a:solidFill>
                          <a:srgbClr val="000075"/>
                        </a:solidFill>
                        <a:latin typeface="Poppins"/>
                        <a:ea typeface="Poppins"/>
                        <a:cs typeface="Poppins"/>
                        <a:sym typeface="Poppins"/>
                      </a:endParaRPr>
                    </a:p>
                  </a:txBody>
                  <a:tcPr marL="38100" marR="38100" marT="19050" marB="19050" anchor="ctr">
                    <a:lnL w="12650" cap="flat" cmpd="sng">
                      <a:solidFill>
                        <a:srgbClr val="000075"/>
                      </a:solidFill>
                      <a:prstDash val="solid"/>
                      <a:round/>
                      <a:headEnd type="none" w="sm" len="sm"/>
                      <a:tailEnd type="none" w="sm" len="sm"/>
                    </a:lnL>
                  </a:tcPr>
                </a:tc>
                <a:tc>
                  <a:txBody>
                    <a:bodyPr/>
                    <a:lstStyle/>
                    <a:p>
                      <a:pPr marL="0" lvl="0" indent="0" algn="ctr" rtl="0">
                        <a:lnSpc>
                          <a:spcPct val="115000"/>
                        </a:lnSpc>
                        <a:spcBef>
                          <a:spcPts val="0"/>
                        </a:spcBef>
                        <a:spcAft>
                          <a:spcPts val="0"/>
                        </a:spcAft>
                        <a:buNone/>
                      </a:pPr>
                      <a:r>
                        <a:rPr lang="en" sz="900">
                          <a:solidFill>
                            <a:srgbClr val="999999"/>
                          </a:solidFill>
                          <a:latin typeface="Poppins"/>
                          <a:ea typeface="Poppins"/>
                          <a:cs typeface="Poppins"/>
                          <a:sym typeface="Poppins"/>
                        </a:rPr>
                        <a:t>+2pts</a:t>
                      </a:r>
                      <a:endParaRPr sz="900">
                        <a:solidFill>
                          <a:srgbClr val="999999"/>
                        </a:solidFill>
                        <a:latin typeface="Poppins"/>
                        <a:ea typeface="Poppins"/>
                        <a:cs typeface="Poppins"/>
                        <a:sym typeface="Poppins"/>
                      </a:endParaRPr>
                    </a:p>
                  </a:txBody>
                  <a:tcPr marL="38100" marR="38100" marT="19050" marB="19050" anchor="ctr"/>
                </a:tc>
                <a:tc>
                  <a:txBody>
                    <a:bodyPr/>
                    <a:lstStyle/>
                    <a:p>
                      <a:pPr marL="0" lvl="0" indent="0" algn="ctr" rtl="0">
                        <a:lnSpc>
                          <a:spcPct val="115000"/>
                        </a:lnSpc>
                        <a:spcBef>
                          <a:spcPts val="0"/>
                        </a:spcBef>
                        <a:spcAft>
                          <a:spcPts val="0"/>
                        </a:spcAft>
                        <a:buNone/>
                      </a:pPr>
                      <a:r>
                        <a:rPr lang="en" sz="900">
                          <a:solidFill>
                            <a:srgbClr val="999999"/>
                          </a:solidFill>
                          <a:latin typeface="Poppins"/>
                          <a:ea typeface="Poppins"/>
                          <a:cs typeface="Poppins"/>
                          <a:sym typeface="Poppins"/>
                        </a:rPr>
                        <a:t>+1pts</a:t>
                      </a:r>
                      <a:endParaRPr sz="900">
                        <a:solidFill>
                          <a:srgbClr val="999999"/>
                        </a:solidFill>
                        <a:latin typeface="Poppins"/>
                        <a:ea typeface="Poppins"/>
                        <a:cs typeface="Poppins"/>
                        <a:sym typeface="Poppins"/>
                      </a:endParaRPr>
                    </a:p>
                  </a:txBody>
                  <a:tcPr marL="38100" marR="38100" marT="19050" marB="19050" anchor="ctr">
                    <a:lnR w="12650" cap="flat" cmpd="sng">
                      <a:solidFill>
                        <a:srgbClr val="000075"/>
                      </a:solidFill>
                      <a:prstDash val="solid"/>
                      <a:round/>
                      <a:headEnd type="none" w="sm" len="sm"/>
                      <a:tailEnd type="none" w="sm" len="sm"/>
                    </a:lnR>
                  </a:tcPr>
                </a:tc>
                <a:extLst>
                  <a:ext uri="{0D108BD9-81ED-4DB2-BD59-A6C34878D82A}">
                    <a16:rowId xmlns:a16="http://schemas.microsoft.com/office/drawing/2014/main" val="10001"/>
                  </a:ext>
                </a:extLst>
              </a:tr>
              <a:tr h="447675">
                <a:tc>
                  <a:txBody>
                    <a:bodyPr/>
                    <a:lstStyle/>
                    <a:p>
                      <a:pPr marL="0" lvl="0" indent="0" algn="l" rtl="0">
                        <a:lnSpc>
                          <a:spcPct val="115000"/>
                        </a:lnSpc>
                        <a:spcBef>
                          <a:spcPts val="0"/>
                        </a:spcBef>
                        <a:spcAft>
                          <a:spcPts val="0"/>
                        </a:spcAft>
                        <a:buNone/>
                      </a:pPr>
                      <a:r>
                        <a:rPr lang="en" sz="1000" b="1">
                          <a:solidFill>
                            <a:srgbClr val="000075"/>
                          </a:solidFill>
                          <a:latin typeface="Poppins"/>
                          <a:ea typeface="Poppins"/>
                          <a:cs typeface="Poppins"/>
                          <a:sym typeface="Poppins"/>
                        </a:rPr>
                        <a:t>Importance as a clean energy source</a:t>
                      </a:r>
                      <a:endParaRPr sz="1000" b="1">
                        <a:solidFill>
                          <a:srgbClr val="000075"/>
                        </a:solidFill>
                        <a:latin typeface="Poppins"/>
                        <a:ea typeface="Poppins"/>
                        <a:cs typeface="Poppins"/>
                        <a:sym typeface="Poppins"/>
                      </a:endParaRPr>
                    </a:p>
                  </a:txBody>
                  <a:tcPr marL="38100" marR="38100" marT="19050" marB="19050" anchor="ctr">
                    <a:lnL w="12650" cap="flat" cmpd="sng">
                      <a:solidFill>
                        <a:srgbClr val="000075"/>
                      </a:solidFill>
                      <a:prstDash val="solid"/>
                      <a:round/>
                      <a:headEnd type="none" w="sm" len="sm"/>
                      <a:tailEnd type="none" w="sm" len="sm"/>
                    </a:lnL>
                    <a:lnB w="12650" cap="flat" cmpd="sng">
                      <a:solidFill>
                        <a:srgbClr val="000075"/>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rgbClr val="999999"/>
                          </a:solidFill>
                          <a:latin typeface="Poppins"/>
                          <a:ea typeface="Poppins"/>
                          <a:cs typeface="Poppins"/>
                          <a:sym typeface="Poppins"/>
                        </a:rPr>
                        <a:t>-5pts</a:t>
                      </a:r>
                      <a:endParaRPr sz="900">
                        <a:solidFill>
                          <a:srgbClr val="999999"/>
                        </a:solidFill>
                        <a:latin typeface="Poppins"/>
                        <a:ea typeface="Poppins"/>
                        <a:cs typeface="Poppins"/>
                        <a:sym typeface="Poppins"/>
                      </a:endParaRPr>
                    </a:p>
                  </a:txBody>
                  <a:tcPr marL="38100" marR="38100" marT="19050" marB="19050" anchor="ctr">
                    <a:lnB w="12650" cap="flat" cmpd="sng">
                      <a:solidFill>
                        <a:srgbClr val="000075"/>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rgbClr val="9E9E9E"/>
                          </a:solidFill>
                          <a:latin typeface="Poppins"/>
                          <a:ea typeface="Poppins"/>
                          <a:cs typeface="Poppins"/>
                          <a:sym typeface="Poppins"/>
                        </a:rPr>
                        <a:t>-6pts</a:t>
                      </a:r>
                      <a:endParaRPr sz="900">
                        <a:solidFill>
                          <a:srgbClr val="9E9E9E"/>
                        </a:solidFill>
                        <a:latin typeface="Poppins"/>
                        <a:ea typeface="Poppins"/>
                        <a:cs typeface="Poppins"/>
                        <a:sym typeface="Poppins"/>
                      </a:endParaRPr>
                    </a:p>
                  </a:txBody>
                  <a:tcPr marL="38100" marR="38100" marT="19050" marB="19050" anchor="ctr">
                    <a:lnR w="12650" cap="flat" cmpd="sng">
                      <a:solidFill>
                        <a:srgbClr val="000075"/>
                      </a:solidFill>
                      <a:prstDash val="solid"/>
                      <a:round/>
                      <a:headEnd type="none" w="sm" len="sm"/>
                      <a:tailEnd type="none" w="sm" len="sm"/>
                    </a:lnR>
                    <a:lnB w="12650" cap="flat" cmpd="sng">
                      <a:solidFill>
                        <a:srgbClr val="00007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48" name="Google Shape;548;p65"/>
          <p:cNvSpPr txBox="1"/>
          <p:nvPr/>
        </p:nvSpPr>
        <p:spPr>
          <a:xfrm>
            <a:off x="89028" y="4481837"/>
            <a:ext cx="1383300" cy="63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Favorability</a:t>
            </a:r>
            <a:r>
              <a:rPr lang="en" sz="700">
                <a:solidFill>
                  <a:srgbClr val="666666"/>
                </a:solidFill>
                <a:latin typeface="Poppins"/>
                <a:ea typeface="Poppins"/>
                <a:cs typeface="Poppins"/>
                <a:sym typeface="Poppins"/>
              </a:rPr>
              <a:t> = 1378</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Importance</a:t>
            </a:r>
            <a:r>
              <a:rPr lang="en" sz="700">
                <a:solidFill>
                  <a:srgbClr val="666666"/>
                </a:solidFill>
                <a:latin typeface="Poppins"/>
                <a:ea typeface="Poppins"/>
                <a:cs typeface="Poppins"/>
                <a:sym typeface="Poppins"/>
              </a:rPr>
              <a:t> = 1065</a:t>
            </a:r>
            <a:endParaRPr sz="700">
              <a:solidFill>
                <a:srgbClr val="666666"/>
              </a:solidFill>
              <a:latin typeface="Poppins"/>
              <a:ea typeface="Poppins"/>
              <a:cs typeface="Poppins"/>
              <a:sym typeface="Poppins"/>
            </a:endParaRPr>
          </a:p>
          <a:p>
            <a:pPr marL="0" lvl="0" indent="0" algn="l" rtl="0">
              <a:spcBef>
                <a:spcPts val="1000"/>
              </a:spcBef>
              <a:spcAft>
                <a:spcPts val="0"/>
              </a:spcAft>
              <a:buNone/>
            </a:pPr>
            <a:r>
              <a:rPr lang="en" sz="700" i="1">
                <a:solidFill>
                  <a:srgbClr val="666666"/>
                </a:solidFill>
                <a:latin typeface="Poppins"/>
                <a:ea typeface="Poppins"/>
                <a:cs typeface="Poppins"/>
                <a:sym typeface="Poppins"/>
              </a:rPr>
              <a:t>*Significant at 90% CI</a:t>
            </a:r>
            <a:endParaRPr sz="700" i="1">
              <a:solidFill>
                <a:srgbClr val="666666"/>
              </a:solidFill>
              <a:latin typeface="Poppins"/>
              <a:ea typeface="Poppins"/>
              <a:cs typeface="Poppins"/>
              <a:sym typeface="Poppins"/>
            </a:endParaRPr>
          </a:p>
        </p:txBody>
      </p:sp>
      <p:sp>
        <p:nvSpPr>
          <p:cNvPr id="549" name="Google Shape;549;p65"/>
          <p:cNvSpPr txBox="1"/>
          <p:nvPr/>
        </p:nvSpPr>
        <p:spPr>
          <a:xfrm>
            <a:off x="927225" y="4481825"/>
            <a:ext cx="143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Favorability_Reached</a:t>
            </a:r>
            <a:r>
              <a:rPr lang="en" sz="700">
                <a:solidFill>
                  <a:srgbClr val="666666"/>
                </a:solidFill>
                <a:latin typeface="Poppins"/>
                <a:ea typeface="Poppins"/>
                <a:cs typeface="Poppins"/>
                <a:sym typeface="Poppins"/>
              </a:rPr>
              <a:t> = 833</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Importance_Reached</a:t>
            </a:r>
            <a:r>
              <a:rPr lang="en" sz="700">
                <a:solidFill>
                  <a:srgbClr val="666666"/>
                </a:solidFill>
                <a:latin typeface="Poppins"/>
                <a:ea typeface="Poppins"/>
                <a:cs typeface="Poppins"/>
                <a:sym typeface="Poppins"/>
              </a:rPr>
              <a:t> = 637</a:t>
            </a:r>
            <a:endParaRPr sz="700" i="1">
              <a:solidFill>
                <a:srgbClr val="666666"/>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6"/>
          <p:cNvSpPr txBox="1">
            <a:spLocks noGrp="1"/>
          </p:cNvSpPr>
          <p:nvPr>
            <p:ph type="title"/>
          </p:nvPr>
        </p:nvSpPr>
        <p:spPr>
          <a:xfrm>
            <a:off x="311700" y="315425"/>
            <a:ext cx="8522100" cy="6624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200">
                <a:solidFill>
                  <a:schemeClr val="dk2"/>
                </a:solidFill>
              </a:rPr>
              <a:t>Key Finding #3: </a:t>
            </a:r>
            <a:r>
              <a:rPr lang="en" sz="2200"/>
              <a:t>High baseline support, with room to grow strong perceptions</a:t>
            </a:r>
            <a:endParaRPr sz="2200"/>
          </a:p>
          <a:p>
            <a:pPr marL="0" lvl="0" indent="0" algn="l" rtl="0">
              <a:lnSpc>
                <a:spcPct val="114000"/>
              </a:lnSpc>
              <a:spcBef>
                <a:spcPts val="0"/>
              </a:spcBef>
              <a:spcAft>
                <a:spcPts val="0"/>
              </a:spcAft>
              <a:buNone/>
            </a:pPr>
            <a:endParaRPr sz="2200"/>
          </a:p>
        </p:txBody>
      </p:sp>
      <p:sp>
        <p:nvSpPr>
          <p:cNvPr id="555" name="Google Shape;555;p66"/>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556" name="Google Shape;556;p66"/>
          <p:cNvSpPr txBox="1"/>
          <p:nvPr/>
        </p:nvSpPr>
        <p:spPr>
          <a:xfrm>
            <a:off x="311700" y="1593250"/>
            <a:ext cx="2481600" cy="3062700"/>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 sz="1300">
                <a:solidFill>
                  <a:schemeClr val="dk1"/>
                </a:solidFill>
                <a:latin typeface="Poppins"/>
                <a:ea typeface="Poppins"/>
                <a:cs typeface="Poppins"/>
                <a:sym typeface="Poppins"/>
              </a:rPr>
              <a:t>Millenials have a broadly positive attitude towards hydropower across region, partisanship, and gender.</a:t>
            </a:r>
            <a:endParaRPr sz="1300">
              <a:solidFill>
                <a:schemeClr val="dk1"/>
              </a:solidFill>
              <a:latin typeface="Poppins"/>
              <a:ea typeface="Poppins"/>
              <a:cs typeface="Poppins"/>
              <a:sym typeface="Poppins"/>
            </a:endParaRPr>
          </a:p>
          <a:p>
            <a:pPr marL="0" marR="0" lvl="0" indent="0" algn="l" rtl="0">
              <a:lnSpc>
                <a:spcPct val="114000"/>
              </a:lnSpc>
              <a:spcBef>
                <a:spcPts val="0"/>
              </a:spcBef>
              <a:spcAft>
                <a:spcPts val="0"/>
              </a:spcAft>
              <a:buNone/>
            </a:pPr>
            <a:endParaRPr sz="1300">
              <a:solidFill>
                <a:schemeClr val="dk1"/>
              </a:solidFill>
              <a:latin typeface="Poppins"/>
              <a:ea typeface="Poppins"/>
              <a:cs typeface="Poppins"/>
              <a:sym typeface="Poppins"/>
            </a:endParaRPr>
          </a:p>
          <a:p>
            <a:pPr marL="0" marR="0" lvl="0" indent="0" algn="l" rtl="0">
              <a:lnSpc>
                <a:spcPct val="114000"/>
              </a:lnSpc>
              <a:spcBef>
                <a:spcPts val="0"/>
              </a:spcBef>
              <a:spcAft>
                <a:spcPts val="0"/>
              </a:spcAft>
              <a:buNone/>
            </a:pPr>
            <a:r>
              <a:rPr lang="en" sz="1300">
                <a:solidFill>
                  <a:schemeClr val="dk1"/>
                </a:solidFill>
                <a:latin typeface="Poppins"/>
                <a:ea typeface="Poppins"/>
                <a:cs typeface="Poppins"/>
                <a:sym typeface="Poppins"/>
              </a:rPr>
              <a:t>While broadly positive, there is room to grow strong attitudes of hydropower – particularly relative to other green energy sources.</a:t>
            </a:r>
            <a:endParaRPr sz="1300">
              <a:solidFill>
                <a:schemeClr val="dk1"/>
              </a:solidFill>
              <a:latin typeface="Poppins"/>
              <a:ea typeface="Poppins"/>
              <a:cs typeface="Poppins"/>
              <a:sym typeface="Poppins"/>
            </a:endParaRPr>
          </a:p>
          <a:p>
            <a:pPr marL="0" marR="0" lvl="0" indent="0" algn="l" rtl="0">
              <a:lnSpc>
                <a:spcPct val="114000"/>
              </a:lnSpc>
              <a:spcBef>
                <a:spcPts val="0"/>
              </a:spcBef>
              <a:spcAft>
                <a:spcPts val="0"/>
              </a:spcAft>
              <a:buNone/>
            </a:pPr>
            <a:endParaRPr>
              <a:solidFill>
                <a:schemeClr val="dk1"/>
              </a:solidFill>
              <a:latin typeface="Poppins"/>
              <a:ea typeface="Poppins"/>
              <a:cs typeface="Poppins"/>
              <a:sym typeface="Poppins"/>
            </a:endParaRPr>
          </a:p>
          <a:p>
            <a:pPr marL="0" marR="0" lvl="0" indent="0" algn="l" rtl="0">
              <a:lnSpc>
                <a:spcPct val="114000"/>
              </a:lnSpc>
              <a:spcBef>
                <a:spcPts val="0"/>
              </a:spcBef>
              <a:spcAft>
                <a:spcPts val="0"/>
              </a:spcAft>
              <a:buNone/>
            </a:pPr>
            <a:endParaRPr>
              <a:solidFill>
                <a:schemeClr val="dk1"/>
              </a:solidFill>
              <a:latin typeface="Poppins"/>
              <a:ea typeface="Poppins"/>
              <a:cs typeface="Poppins"/>
              <a:sym typeface="Poppins"/>
            </a:endParaRPr>
          </a:p>
        </p:txBody>
      </p:sp>
      <p:sp>
        <p:nvSpPr>
          <p:cNvPr id="557" name="Google Shape;557;p66"/>
          <p:cNvSpPr txBox="1"/>
          <p:nvPr/>
        </p:nvSpPr>
        <p:spPr>
          <a:xfrm>
            <a:off x="3702662" y="1442995"/>
            <a:ext cx="49179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b="1">
                <a:solidFill>
                  <a:schemeClr val="dk1"/>
                </a:solidFill>
                <a:latin typeface="Poppins"/>
                <a:ea typeface="Poppins"/>
                <a:cs typeface="Poppins"/>
                <a:sym typeface="Poppins"/>
              </a:rPr>
              <a:t>Overall Attitudes by Question</a:t>
            </a:r>
            <a:endParaRPr sz="1000" b="1" i="1" u="none" strike="noStrike" cap="none">
              <a:solidFill>
                <a:schemeClr val="dk1"/>
              </a:solidFill>
              <a:latin typeface="Poppins"/>
              <a:ea typeface="Poppins"/>
              <a:cs typeface="Poppins"/>
              <a:sym typeface="Poppins"/>
            </a:endParaRPr>
          </a:p>
        </p:txBody>
      </p:sp>
      <p:pic>
        <p:nvPicPr>
          <p:cNvPr id="558" name="Google Shape;558;p66"/>
          <p:cNvPicPr preferRelativeResize="0"/>
          <p:nvPr/>
        </p:nvPicPr>
        <p:blipFill>
          <a:blip r:embed="rId3">
            <a:alphaModFix/>
          </a:blip>
          <a:stretch>
            <a:fillRect/>
          </a:stretch>
        </p:blipFill>
        <p:spPr>
          <a:xfrm>
            <a:off x="3574063" y="1674600"/>
            <a:ext cx="5356737" cy="2905150"/>
          </a:xfrm>
          <a:prstGeom prst="rect">
            <a:avLst/>
          </a:prstGeom>
          <a:noFill/>
          <a:ln>
            <a:noFill/>
          </a:ln>
        </p:spPr>
      </p:pic>
      <p:sp>
        <p:nvSpPr>
          <p:cNvPr id="559" name="Google Shape;559;p66"/>
          <p:cNvSpPr txBox="1"/>
          <p:nvPr/>
        </p:nvSpPr>
        <p:spPr>
          <a:xfrm>
            <a:off x="89028" y="4481837"/>
            <a:ext cx="1383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Favorability</a:t>
            </a:r>
            <a:r>
              <a:rPr lang="en" sz="700">
                <a:solidFill>
                  <a:srgbClr val="666666"/>
                </a:solidFill>
                <a:latin typeface="Poppins"/>
                <a:ea typeface="Poppins"/>
                <a:cs typeface="Poppins"/>
                <a:sym typeface="Poppins"/>
              </a:rPr>
              <a:t> = 1378</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Impact</a:t>
            </a:r>
            <a:r>
              <a:rPr lang="en" sz="700">
                <a:solidFill>
                  <a:srgbClr val="666666"/>
                </a:solidFill>
                <a:latin typeface="Poppins"/>
                <a:ea typeface="Poppins"/>
                <a:cs typeface="Poppins"/>
                <a:sym typeface="Poppins"/>
              </a:rPr>
              <a:t>       = 1148</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Importance</a:t>
            </a:r>
            <a:r>
              <a:rPr lang="en" sz="700">
                <a:solidFill>
                  <a:srgbClr val="666666"/>
                </a:solidFill>
                <a:latin typeface="Poppins"/>
                <a:ea typeface="Poppins"/>
                <a:cs typeface="Poppins"/>
                <a:sym typeface="Poppins"/>
              </a:rPr>
              <a:t> = 1065</a:t>
            </a:r>
            <a:endParaRPr sz="700" i="1">
              <a:solidFill>
                <a:srgbClr val="666666"/>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776"/>
        <p:cNvGrpSpPr/>
        <p:nvPr/>
      </p:nvGrpSpPr>
      <p:grpSpPr>
        <a:xfrm>
          <a:off x="0" y="0"/>
          <a:ext cx="0" cy="0"/>
          <a:chOff x="0" y="0"/>
          <a:chExt cx="0" cy="0"/>
        </a:xfrm>
      </p:grpSpPr>
      <p:sp>
        <p:nvSpPr>
          <p:cNvPr id="777" name="Google Shape;777;p91"/>
          <p:cNvSpPr txBox="1">
            <a:spLocks noGrp="1"/>
          </p:cNvSpPr>
          <p:nvPr>
            <p:ph type="title"/>
          </p:nvPr>
        </p:nvSpPr>
        <p:spPr>
          <a:xfrm>
            <a:off x="311700" y="315425"/>
            <a:ext cx="8295000" cy="508800"/>
          </a:xfrm>
          <a:prstGeom prst="rect">
            <a:avLst/>
          </a:prstGeom>
        </p:spPr>
        <p:txBody>
          <a:bodyPr spcFirstLastPara="1" wrap="square" lIns="91425" tIns="91425" rIns="91425" bIns="91425" anchor="t" anchorCtr="0">
            <a:normAutofit fontScale="90000"/>
          </a:bodyPr>
          <a:lstStyle/>
          <a:p>
            <a:pPr marL="0" lvl="0" indent="0" algn="l" rtl="0">
              <a:lnSpc>
                <a:spcPct val="114000"/>
              </a:lnSpc>
              <a:spcBef>
                <a:spcPts val="0"/>
              </a:spcBef>
              <a:spcAft>
                <a:spcPts val="0"/>
              </a:spcAft>
              <a:buNone/>
            </a:pPr>
            <a:r>
              <a:rPr lang="en" sz="2400">
                <a:solidFill>
                  <a:schemeClr val="dk2"/>
                </a:solidFill>
              </a:rPr>
              <a:t>Key Finding #2: </a:t>
            </a:r>
            <a:r>
              <a:rPr lang="en" sz="2488"/>
              <a:t>As expected, our winning creative shifted perceptions of community impact</a:t>
            </a:r>
            <a:endParaRPr sz="2488"/>
          </a:p>
          <a:p>
            <a:pPr marL="0" lvl="0" indent="0" algn="l" rtl="0">
              <a:lnSpc>
                <a:spcPct val="114000"/>
              </a:lnSpc>
              <a:spcBef>
                <a:spcPts val="0"/>
              </a:spcBef>
              <a:spcAft>
                <a:spcPts val="0"/>
              </a:spcAft>
              <a:buNone/>
            </a:pPr>
            <a:r>
              <a:rPr lang="en" sz="2400"/>
              <a:t> </a:t>
            </a:r>
            <a:endParaRPr sz="2400"/>
          </a:p>
          <a:p>
            <a:pPr marL="0" lvl="0" indent="0" algn="l" rtl="0">
              <a:lnSpc>
                <a:spcPct val="114000"/>
              </a:lnSpc>
              <a:spcBef>
                <a:spcPts val="0"/>
              </a:spcBef>
              <a:spcAft>
                <a:spcPts val="0"/>
              </a:spcAft>
              <a:buNone/>
            </a:pPr>
            <a:endParaRPr sz="2200"/>
          </a:p>
          <a:p>
            <a:pPr marL="0" lvl="0" indent="0" algn="l" rtl="0">
              <a:spcBef>
                <a:spcPts val="0"/>
              </a:spcBef>
              <a:spcAft>
                <a:spcPts val="0"/>
              </a:spcAft>
              <a:buNone/>
            </a:pPr>
            <a:endParaRPr sz="2200">
              <a:solidFill>
                <a:schemeClr val="dk2"/>
              </a:solidFill>
            </a:endParaRPr>
          </a:p>
        </p:txBody>
      </p:sp>
      <p:sp>
        <p:nvSpPr>
          <p:cNvPr id="778" name="Google Shape;778;p91"/>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779" name="Google Shape;779;p91"/>
          <p:cNvSpPr txBox="1"/>
          <p:nvPr/>
        </p:nvSpPr>
        <p:spPr>
          <a:xfrm>
            <a:off x="311700" y="1715825"/>
            <a:ext cx="3292200" cy="286530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0"/>
              </a:spcBef>
              <a:spcAft>
                <a:spcPts val="0"/>
              </a:spcAft>
              <a:buNone/>
            </a:pPr>
            <a:r>
              <a:rPr lang="en" sz="1200">
                <a:solidFill>
                  <a:schemeClr val="dk1"/>
                </a:solidFill>
                <a:latin typeface="Poppins"/>
                <a:ea typeface="Poppins"/>
                <a:cs typeface="Poppins"/>
                <a:sym typeface="Poppins"/>
              </a:rPr>
              <a:t>In our June 2022 ad test, we selected a winning creative, </a:t>
            </a:r>
            <a:r>
              <a:rPr lang="en" sz="1200" i="1">
                <a:solidFill>
                  <a:schemeClr val="dk1"/>
                </a:solidFill>
                <a:latin typeface="Poppins"/>
                <a:ea typeface="Poppins"/>
                <a:cs typeface="Poppins"/>
                <a:sym typeface="Poppins"/>
              </a:rPr>
              <a:t>‘Below the Surface’</a:t>
            </a:r>
            <a:r>
              <a:rPr lang="en" sz="1200">
                <a:solidFill>
                  <a:schemeClr val="dk1"/>
                </a:solidFill>
                <a:latin typeface="Poppins"/>
                <a:ea typeface="Poppins"/>
                <a:cs typeface="Poppins"/>
                <a:sym typeface="Poppins"/>
              </a:rPr>
              <a:t>, that was chosen for its persuasiveness on perceptions of community impact. </a:t>
            </a:r>
            <a:endParaRPr sz="1200">
              <a:solidFill>
                <a:schemeClr val="dk1"/>
              </a:solidFill>
              <a:latin typeface="Poppins"/>
              <a:ea typeface="Poppins"/>
              <a:cs typeface="Poppins"/>
              <a:sym typeface="Poppins"/>
            </a:endParaRPr>
          </a:p>
          <a:p>
            <a:pPr marL="0" lvl="0" indent="0" algn="l" rtl="0">
              <a:lnSpc>
                <a:spcPct val="114000"/>
              </a:lnSpc>
              <a:spcBef>
                <a:spcPts val="0"/>
              </a:spcBef>
              <a:spcAft>
                <a:spcPts val="0"/>
              </a:spcAft>
              <a:buNone/>
            </a:pPr>
            <a:endParaRPr sz="1200">
              <a:solidFill>
                <a:schemeClr val="dk1"/>
              </a:solidFill>
              <a:latin typeface="Poppins"/>
              <a:ea typeface="Poppins"/>
              <a:cs typeface="Poppins"/>
              <a:sym typeface="Poppins"/>
            </a:endParaRPr>
          </a:p>
          <a:p>
            <a:pPr marL="0" lvl="0" indent="0" algn="l" rtl="0">
              <a:lnSpc>
                <a:spcPct val="114000"/>
              </a:lnSpc>
              <a:spcBef>
                <a:spcPts val="0"/>
              </a:spcBef>
              <a:spcAft>
                <a:spcPts val="0"/>
              </a:spcAft>
              <a:buNone/>
            </a:pPr>
            <a:r>
              <a:rPr lang="en" sz="1200">
                <a:solidFill>
                  <a:schemeClr val="dk1"/>
                </a:solidFill>
                <a:latin typeface="Poppins"/>
                <a:ea typeface="Poppins"/>
                <a:cs typeface="Poppins"/>
                <a:sym typeface="Poppins"/>
              </a:rPr>
              <a:t>Our strategy bore out in our results. </a:t>
            </a:r>
            <a:r>
              <a:rPr lang="en" sz="1200" b="1">
                <a:solidFill>
                  <a:schemeClr val="dk1"/>
                </a:solidFill>
                <a:latin typeface="Poppins"/>
                <a:ea typeface="Poppins"/>
                <a:cs typeface="Poppins"/>
                <a:sym typeface="Poppins"/>
              </a:rPr>
              <a:t>We saw a statistically significant +6pt lift in strong positive perceptions of hydropower’s community impact</a:t>
            </a:r>
            <a:r>
              <a:rPr lang="en" sz="1200">
                <a:solidFill>
                  <a:schemeClr val="dk1"/>
                </a:solidFill>
                <a:latin typeface="Poppins"/>
                <a:ea typeface="Poppins"/>
                <a:cs typeface="Poppins"/>
                <a:sym typeface="Poppins"/>
              </a:rPr>
              <a:t>. The drop in importance is not statistically significant and there, is not a cause for concern at this stage. </a:t>
            </a:r>
            <a:endParaRPr sz="1300">
              <a:solidFill>
                <a:schemeClr val="dk1"/>
              </a:solidFill>
              <a:latin typeface="Poppins"/>
              <a:ea typeface="Poppins"/>
              <a:cs typeface="Poppins"/>
              <a:sym typeface="Poppins"/>
            </a:endParaRPr>
          </a:p>
          <a:p>
            <a:pPr marL="457200" lvl="0" indent="0" algn="l" rtl="0">
              <a:lnSpc>
                <a:spcPct val="125000"/>
              </a:lnSpc>
              <a:spcBef>
                <a:spcPts val="0"/>
              </a:spcBef>
              <a:spcAft>
                <a:spcPts val="0"/>
              </a:spcAft>
              <a:buNone/>
            </a:pPr>
            <a:endParaRPr sz="1000">
              <a:solidFill>
                <a:schemeClr val="dk1"/>
              </a:solidFill>
              <a:latin typeface="Poppins"/>
              <a:ea typeface="Poppins"/>
              <a:cs typeface="Poppins"/>
              <a:sym typeface="Poppins"/>
            </a:endParaRPr>
          </a:p>
        </p:txBody>
      </p:sp>
      <p:sp>
        <p:nvSpPr>
          <p:cNvPr id="780" name="Google Shape;780;p91"/>
          <p:cNvSpPr txBox="1"/>
          <p:nvPr/>
        </p:nvSpPr>
        <p:spPr>
          <a:xfrm>
            <a:off x="4260613" y="4171500"/>
            <a:ext cx="4421100" cy="33480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 sz="700" b="1" i="0" u="none" strike="noStrike" cap="none">
                <a:solidFill>
                  <a:schemeClr val="lt2"/>
                </a:solidFill>
                <a:latin typeface="Poppins"/>
                <a:ea typeface="Poppins"/>
                <a:cs typeface="Poppins"/>
                <a:sym typeface="Poppins"/>
              </a:rPr>
              <a:t>Orange</a:t>
            </a:r>
            <a:r>
              <a:rPr lang="en" sz="700" b="0" i="0" u="none" strike="noStrike" cap="none">
                <a:solidFill>
                  <a:srgbClr val="3A3AFE"/>
                </a:solidFill>
                <a:latin typeface="Poppins"/>
                <a:ea typeface="Poppins"/>
                <a:cs typeface="Poppins"/>
                <a:sym typeface="Poppins"/>
              </a:rPr>
              <a:t> = </a:t>
            </a:r>
            <a:r>
              <a:rPr lang="en" sz="700" b="0" i="0" u="none" strike="noStrike" cap="none">
                <a:solidFill>
                  <a:schemeClr val="dk1"/>
                </a:solidFill>
                <a:latin typeface="Poppins"/>
                <a:ea typeface="Poppins"/>
                <a:cs typeface="Poppins"/>
                <a:sym typeface="Poppins"/>
              </a:rPr>
              <a:t>statistically significant positive result</a:t>
            </a:r>
            <a:r>
              <a:rPr lang="en" sz="700" b="0" i="0" u="none" strike="noStrike" cap="none">
                <a:solidFill>
                  <a:srgbClr val="3A3AFE"/>
                </a:solidFill>
                <a:latin typeface="Poppins"/>
                <a:ea typeface="Poppins"/>
                <a:cs typeface="Poppins"/>
                <a:sym typeface="Poppins"/>
              </a:rPr>
              <a:t>;   </a:t>
            </a:r>
            <a:r>
              <a:rPr lang="en" sz="700" b="1" i="0" u="none" strike="noStrike" cap="none">
                <a:solidFill>
                  <a:schemeClr val="accent6"/>
                </a:solidFill>
                <a:latin typeface="Poppins"/>
                <a:ea typeface="Poppins"/>
                <a:cs typeface="Poppins"/>
                <a:sym typeface="Poppins"/>
              </a:rPr>
              <a:t>Black</a:t>
            </a:r>
            <a:r>
              <a:rPr lang="en" sz="700" b="0" i="0" u="none" strike="noStrike" cap="none">
                <a:solidFill>
                  <a:srgbClr val="3A3AFE"/>
                </a:solidFill>
                <a:latin typeface="Poppins"/>
                <a:ea typeface="Poppins"/>
                <a:cs typeface="Poppins"/>
                <a:sym typeface="Poppins"/>
              </a:rPr>
              <a:t> = </a:t>
            </a:r>
            <a:r>
              <a:rPr lang="en" sz="700" b="0" i="0" u="none" strike="noStrike" cap="none">
                <a:solidFill>
                  <a:schemeClr val="dk1"/>
                </a:solidFill>
                <a:latin typeface="Poppins"/>
                <a:ea typeface="Poppins"/>
                <a:cs typeface="Poppins"/>
                <a:sym typeface="Poppins"/>
              </a:rPr>
              <a:t>statistically significant negative result</a:t>
            </a:r>
            <a:r>
              <a:rPr lang="en" sz="700" b="0" i="0" u="none" strike="noStrike" cap="none">
                <a:solidFill>
                  <a:srgbClr val="3A3AFE"/>
                </a:solidFill>
                <a:latin typeface="Poppins"/>
                <a:ea typeface="Poppins"/>
                <a:cs typeface="Poppins"/>
                <a:sym typeface="Poppins"/>
              </a:rPr>
              <a:t>;</a:t>
            </a:r>
            <a:endParaRPr/>
          </a:p>
          <a:p>
            <a:pPr marL="0" marR="0" lvl="0" indent="0" algn="l" rtl="0">
              <a:lnSpc>
                <a:spcPct val="125000"/>
              </a:lnSpc>
              <a:spcBef>
                <a:spcPts val="0"/>
              </a:spcBef>
              <a:spcAft>
                <a:spcPts val="0"/>
              </a:spcAft>
              <a:buNone/>
            </a:pPr>
            <a:r>
              <a:rPr lang="en" sz="700" b="1" i="0" u="none" strike="noStrike" cap="none">
                <a:solidFill>
                  <a:srgbClr val="7F7F7F"/>
                </a:solidFill>
                <a:latin typeface="Poppins"/>
                <a:ea typeface="Poppins"/>
                <a:cs typeface="Poppins"/>
                <a:sym typeface="Poppins"/>
              </a:rPr>
              <a:t>Gray</a:t>
            </a:r>
            <a:r>
              <a:rPr lang="en" sz="700" b="0" i="0" u="none" strike="noStrike" cap="none">
                <a:solidFill>
                  <a:srgbClr val="3A3AFE"/>
                </a:solidFill>
                <a:latin typeface="Poppins"/>
                <a:ea typeface="Poppins"/>
                <a:cs typeface="Poppins"/>
                <a:sym typeface="Poppins"/>
              </a:rPr>
              <a:t> = </a:t>
            </a:r>
            <a:r>
              <a:rPr lang="en" sz="700" b="0" i="0" u="none" strike="noStrike" cap="none">
                <a:solidFill>
                  <a:schemeClr val="dk1"/>
                </a:solidFill>
                <a:latin typeface="Poppins"/>
                <a:ea typeface="Poppins"/>
                <a:cs typeface="Poppins"/>
                <a:sym typeface="Poppins"/>
              </a:rPr>
              <a:t>somewhat confident in results.</a:t>
            </a:r>
            <a:endParaRPr/>
          </a:p>
        </p:txBody>
      </p:sp>
      <p:sp>
        <p:nvSpPr>
          <p:cNvPr id="781" name="Google Shape;781;p91"/>
          <p:cNvSpPr txBox="1"/>
          <p:nvPr/>
        </p:nvSpPr>
        <p:spPr>
          <a:xfrm>
            <a:off x="4042063" y="1798100"/>
            <a:ext cx="4858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b="1">
                <a:solidFill>
                  <a:schemeClr val="dk1"/>
                </a:solidFill>
                <a:latin typeface="Poppins"/>
                <a:ea typeface="Poppins"/>
                <a:cs typeface="Poppins"/>
                <a:sym typeface="Poppins"/>
              </a:rPr>
              <a:t>Ad lift in Strong Positive Perceptions of Hydropower</a:t>
            </a:r>
            <a:endParaRPr sz="1000" b="1" i="1" u="none" strike="noStrike" cap="none">
              <a:solidFill>
                <a:schemeClr val="dk1"/>
              </a:solidFill>
              <a:latin typeface="Poppins"/>
              <a:ea typeface="Poppins"/>
              <a:cs typeface="Poppins"/>
              <a:sym typeface="Poppins"/>
            </a:endParaRPr>
          </a:p>
        </p:txBody>
      </p:sp>
      <p:graphicFrame>
        <p:nvGraphicFramePr>
          <p:cNvPr id="782" name="Google Shape;782;p91"/>
          <p:cNvGraphicFramePr/>
          <p:nvPr/>
        </p:nvGraphicFramePr>
        <p:xfrm>
          <a:off x="4161363" y="2171238"/>
          <a:ext cx="4619650" cy="2006600"/>
        </p:xfrm>
        <a:graphic>
          <a:graphicData uri="http://schemas.openxmlformats.org/drawingml/2006/table">
            <a:tbl>
              <a:tblPr>
                <a:noFill/>
                <a:tableStyleId>{B50BD4F4-D6C3-429B-928E-F9A15D861CB6}</a:tableStyleId>
              </a:tblPr>
              <a:tblGrid>
                <a:gridCol w="1442625">
                  <a:extLst>
                    <a:ext uri="{9D8B030D-6E8A-4147-A177-3AD203B41FA5}">
                      <a16:colId xmlns:a16="http://schemas.microsoft.com/office/drawing/2014/main" val="20000"/>
                    </a:ext>
                  </a:extLst>
                </a:gridCol>
                <a:gridCol w="863650">
                  <a:extLst>
                    <a:ext uri="{9D8B030D-6E8A-4147-A177-3AD203B41FA5}">
                      <a16:colId xmlns:a16="http://schemas.microsoft.com/office/drawing/2014/main" val="20001"/>
                    </a:ext>
                  </a:extLst>
                </a:gridCol>
                <a:gridCol w="1177975">
                  <a:extLst>
                    <a:ext uri="{9D8B030D-6E8A-4147-A177-3AD203B41FA5}">
                      <a16:colId xmlns:a16="http://schemas.microsoft.com/office/drawing/2014/main" val="20002"/>
                    </a:ext>
                  </a:extLst>
                </a:gridCol>
                <a:gridCol w="1135400">
                  <a:extLst>
                    <a:ext uri="{9D8B030D-6E8A-4147-A177-3AD203B41FA5}">
                      <a16:colId xmlns:a16="http://schemas.microsoft.com/office/drawing/2014/main" val="20003"/>
                    </a:ext>
                  </a:extLst>
                </a:gridCol>
              </a:tblGrid>
              <a:tr h="600075">
                <a:tc>
                  <a:txBody>
                    <a:bodyPr/>
                    <a:lstStyle/>
                    <a:p>
                      <a:pPr marL="0" lvl="0" indent="0" algn="l" rtl="0">
                        <a:lnSpc>
                          <a:spcPct val="115000"/>
                        </a:lnSpc>
                        <a:spcBef>
                          <a:spcPts val="0"/>
                        </a:spcBef>
                        <a:spcAft>
                          <a:spcPts val="0"/>
                        </a:spcAft>
                        <a:buNone/>
                      </a:pPr>
                      <a:r>
                        <a:rPr lang="en" sz="1000" b="1">
                          <a:solidFill>
                            <a:srgbClr val="FFFFFF"/>
                          </a:solidFill>
                          <a:latin typeface="Poppins"/>
                          <a:ea typeface="Poppins"/>
                          <a:cs typeface="Poppins"/>
                          <a:sym typeface="Poppins"/>
                        </a:rPr>
                        <a:t>Question</a:t>
                      </a:r>
                      <a:endParaRPr sz="1000" b="1">
                        <a:solidFill>
                          <a:srgbClr val="FFFFFF"/>
                        </a:solidFill>
                        <a:latin typeface="Poppins"/>
                        <a:ea typeface="Poppins"/>
                        <a:cs typeface="Poppins"/>
                        <a:sym typeface="Poppins"/>
                      </a:endParaRPr>
                    </a:p>
                  </a:txBody>
                  <a:tcPr marL="38100" marR="38100" marT="19050" marB="19050" anchor="ctr">
                    <a:lnL w="12650" cap="flat" cmpd="sng">
                      <a:solidFill>
                        <a:srgbClr val="000075"/>
                      </a:solidFill>
                      <a:prstDash val="solid"/>
                      <a:round/>
                      <a:headEnd type="none" w="sm" len="sm"/>
                      <a:tailEnd type="none" w="sm" len="sm"/>
                    </a:lnL>
                    <a:lnT w="12650" cap="flat" cmpd="sng">
                      <a:solidFill>
                        <a:srgbClr val="000075"/>
                      </a:solidFill>
                      <a:prstDash val="solid"/>
                      <a:round/>
                      <a:headEnd type="none" w="sm" len="sm"/>
                      <a:tailEnd type="none" w="sm" len="sm"/>
                    </a:lnT>
                    <a:solidFill>
                      <a:srgbClr val="000075"/>
                    </a:solidFill>
                  </a:tcPr>
                </a:tc>
                <a:tc>
                  <a:txBody>
                    <a:bodyPr/>
                    <a:lstStyle/>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Lift in </a:t>
                      </a:r>
                      <a:r>
                        <a:rPr lang="en" sz="1000" b="1">
                          <a:solidFill>
                            <a:schemeClr val="accent1"/>
                          </a:solidFill>
                          <a:latin typeface="Poppins"/>
                          <a:ea typeface="Poppins"/>
                          <a:cs typeface="Poppins"/>
                          <a:sym typeface="Poppins"/>
                        </a:rPr>
                        <a:t>overall attitudes</a:t>
                      </a:r>
                      <a:endParaRPr sz="1000" b="1">
                        <a:solidFill>
                          <a:schemeClr val="accent1"/>
                        </a:solidFill>
                        <a:latin typeface="Poppins"/>
                        <a:ea typeface="Poppins"/>
                        <a:cs typeface="Poppins"/>
                        <a:sym typeface="Poppins"/>
                      </a:endParaRPr>
                    </a:p>
                  </a:txBody>
                  <a:tcPr marL="38100" marR="38100" marT="19050" marB="19050" anchor="ctr">
                    <a:lnT w="12650" cap="flat" cmpd="sng">
                      <a:solidFill>
                        <a:srgbClr val="000075"/>
                      </a:solidFill>
                      <a:prstDash val="solid"/>
                      <a:round/>
                      <a:headEnd type="none" w="sm" len="sm"/>
                      <a:tailEnd type="none" w="sm" len="sm"/>
                    </a:lnT>
                    <a:solidFill>
                      <a:srgbClr val="000075"/>
                    </a:solidFill>
                  </a:tcPr>
                </a:tc>
                <a:tc>
                  <a:txBody>
                    <a:bodyPr/>
                    <a:lstStyle/>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Lift in </a:t>
                      </a:r>
                      <a:r>
                        <a:rPr lang="en" sz="1000" b="1">
                          <a:solidFill>
                            <a:srgbClr val="6CE3FF"/>
                          </a:solidFill>
                          <a:latin typeface="Poppins"/>
                          <a:ea typeface="Poppins"/>
                          <a:cs typeface="Poppins"/>
                          <a:sym typeface="Poppins"/>
                        </a:rPr>
                        <a:t>strong</a:t>
                      </a:r>
                      <a:r>
                        <a:rPr lang="en" sz="1000" b="1">
                          <a:solidFill>
                            <a:srgbClr val="FFFFFF"/>
                          </a:solidFill>
                          <a:latin typeface="Poppins"/>
                          <a:ea typeface="Poppins"/>
                          <a:cs typeface="Poppins"/>
                          <a:sym typeface="Poppins"/>
                        </a:rPr>
                        <a:t> </a:t>
                      </a:r>
                      <a:r>
                        <a:rPr lang="en" sz="1000" b="1">
                          <a:solidFill>
                            <a:srgbClr val="6CE3FF"/>
                          </a:solidFill>
                          <a:latin typeface="Poppins"/>
                          <a:ea typeface="Poppins"/>
                          <a:cs typeface="Poppins"/>
                          <a:sym typeface="Poppins"/>
                        </a:rPr>
                        <a:t>positive</a:t>
                      </a:r>
                      <a:endParaRPr sz="1000" b="1">
                        <a:solidFill>
                          <a:srgbClr val="6CE3FF"/>
                        </a:solidFill>
                        <a:latin typeface="Poppins"/>
                        <a:ea typeface="Poppins"/>
                        <a:cs typeface="Poppins"/>
                        <a:sym typeface="Poppins"/>
                      </a:endParaRPr>
                    </a:p>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attitudes</a:t>
                      </a:r>
                      <a:endParaRPr sz="1000" b="1">
                        <a:solidFill>
                          <a:srgbClr val="FFFFFF"/>
                        </a:solidFill>
                        <a:latin typeface="Poppins"/>
                        <a:ea typeface="Poppins"/>
                        <a:cs typeface="Poppins"/>
                        <a:sym typeface="Poppins"/>
                      </a:endParaRPr>
                    </a:p>
                  </a:txBody>
                  <a:tcPr marL="38100" marR="38100" marT="19050" marB="19050" anchor="ctr">
                    <a:lnT w="12650" cap="flat" cmpd="sng">
                      <a:solidFill>
                        <a:srgbClr val="000075"/>
                      </a:solidFill>
                      <a:prstDash val="solid"/>
                      <a:round/>
                      <a:headEnd type="none" w="sm" len="sm"/>
                      <a:tailEnd type="none" w="sm" len="sm"/>
                    </a:lnT>
                    <a:solidFill>
                      <a:srgbClr val="000075"/>
                    </a:solidFill>
                  </a:tcPr>
                </a:tc>
                <a:tc>
                  <a:txBody>
                    <a:bodyPr/>
                    <a:lstStyle/>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Lift in </a:t>
                      </a:r>
                      <a:r>
                        <a:rPr lang="en" sz="1000" b="1">
                          <a:solidFill>
                            <a:srgbClr val="6CE3FF"/>
                          </a:solidFill>
                          <a:latin typeface="Poppins"/>
                          <a:ea typeface="Poppins"/>
                          <a:cs typeface="Poppins"/>
                          <a:sym typeface="Poppins"/>
                        </a:rPr>
                        <a:t>strong positive </a:t>
                      </a:r>
                      <a:r>
                        <a:rPr lang="en" sz="1000" b="1">
                          <a:solidFill>
                            <a:srgbClr val="FFFFFF"/>
                          </a:solidFill>
                          <a:latin typeface="Poppins"/>
                          <a:ea typeface="Poppins"/>
                          <a:cs typeface="Poppins"/>
                          <a:sym typeface="Poppins"/>
                        </a:rPr>
                        <a:t>attitudes among reached</a:t>
                      </a:r>
                      <a:endParaRPr sz="1000" b="1">
                        <a:solidFill>
                          <a:srgbClr val="FFFFFF"/>
                        </a:solidFill>
                        <a:latin typeface="Poppins"/>
                        <a:ea typeface="Poppins"/>
                        <a:cs typeface="Poppins"/>
                        <a:sym typeface="Poppins"/>
                      </a:endParaRPr>
                    </a:p>
                  </a:txBody>
                  <a:tcPr marL="38100" marR="38100" marT="19050" marB="19050" anchor="ctr">
                    <a:lnR w="12650" cap="flat" cmpd="sng">
                      <a:solidFill>
                        <a:srgbClr val="000075"/>
                      </a:solidFill>
                      <a:prstDash val="solid"/>
                      <a:round/>
                      <a:headEnd type="none" w="sm" len="sm"/>
                      <a:tailEnd type="none" w="sm" len="sm"/>
                    </a:lnR>
                    <a:lnT w="12650" cap="flat" cmpd="sng">
                      <a:solidFill>
                        <a:srgbClr val="000075"/>
                      </a:solidFill>
                      <a:prstDash val="solid"/>
                      <a:round/>
                      <a:headEnd type="none" w="sm" len="sm"/>
                      <a:tailEnd type="none" w="sm" len="sm"/>
                    </a:lnT>
                    <a:solidFill>
                      <a:srgbClr val="000075"/>
                    </a:solidFill>
                  </a:tcPr>
                </a:tc>
                <a:extLst>
                  <a:ext uri="{0D108BD9-81ED-4DB2-BD59-A6C34878D82A}">
                    <a16:rowId xmlns:a16="http://schemas.microsoft.com/office/drawing/2014/main" val="10000"/>
                  </a:ext>
                </a:extLst>
              </a:tr>
              <a:tr h="333375">
                <a:tc>
                  <a:txBody>
                    <a:bodyPr/>
                    <a:lstStyle/>
                    <a:p>
                      <a:pPr marL="0" lvl="0" indent="0" algn="l" rtl="0">
                        <a:lnSpc>
                          <a:spcPct val="115000"/>
                        </a:lnSpc>
                        <a:spcBef>
                          <a:spcPts val="0"/>
                        </a:spcBef>
                        <a:spcAft>
                          <a:spcPts val="0"/>
                        </a:spcAft>
                        <a:buNone/>
                      </a:pPr>
                      <a:r>
                        <a:rPr lang="en" sz="1000" b="1">
                          <a:solidFill>
                            <a:srgbClr val="000075"/>
                          </a:solidFill>
                          <a:latin typeface="Poppins"/>
                          <a:ea typeface="Poppins"/>
                          <a:cs typeface="Poppins"/>
                          <a:sym typeface="Poppins"/>
                        </a:rPr>
                        <a:t>Favorability as an energy source</a:t>
                      </a:r>
                      <a:endParaRPr sz="1000" b="1">
                        <a:solidFill>
                          <a:srgbClr val="000075"/>
                        </a:solidFill>
                        <a:latin typeface="Poppins"/>
                        <a:ea typeface="Poppins"/>
                        <a:cs typeface="Poppins"/>
                        <a:sym typeface="Poppins"/>
                      </a:endParaRPr>
                    </a:p>
                  </a:txBody>
                  <a:tcPr marL="38100" marR="38100" marT="19050" marB="19050" anchor="ctr">
                    <a:lnL w="12650" cap="flat" cmpd="sng">
                      <a:solidFill>
                        <a:srgbClr val="000075"/>
                      </a:solidFill>
                      <a:prstDash val="solid"/>
                      <a:round/>
                      <a:headEnd type="none" w="sm" len="sm"/>
                      <a:tailEnd type="none" w="sm" len="sm"/>
                    </a:lnL>
                  </a:tcPr>
                </a:tc>
                <a:tc>
                  <a:txBody>
                    <a:bodyPr/>
                    <a:lstStyle/>
                    <a:p>
                      <a:pPr marL="0" lvl="0" indent="0" algn="ctr" rtl="0">
                        <a:lnSpc>
                          <a:spcPct val="115000"/>
                        </a:lnSpc>
                        <a:spcBef>
                          <a:spcPts val="0"/>
                        </a:spcBef>
                        <a:spcAft>
                          <a:spcPts val="0"/>
                        </a:spcAft>
                        <a:buNone/>
                      </a:pPr>
                      <a:r>
                        <a:rPr lang="en" sz="900">
                          <a:solidFill>
                            <a:srgbClr val="999999"/>
                          </a:solidFill>
                          <a:latin typeface="Poppins"/>
                          <a:ea typeface="Poppins"/>
                          <a:cs typeface="Poppins"/>
                          <a:sym typeface="Poppins"/>
                        </a:rPr>
                        <a:t>-1pts</a:t>
                      </a:r>
                      <a:endParaRPr sz="900">
                        <a:solidFill>
                          <a:srgbClr val="999999"/>
                        </a:solidFill>
                        <a:latin typeface="Poppins"/>
                        <a:ea typeface="Poppins"/>
                        <a:cs typeface="Poppins"/>
                        <a:sym typeface="Poppins"/>
                      </a:endParaRPr>
                    </a:p>
                  </a:txBody>
                  <a:tcPr marL="38100" marR="38100" marT="19050" marB="19050" anchor="ctr"/>
                </a:tc>
                <a:tc>
                  <a:txBody>
                    <a:bodyPr/>
                    <a:lstStyle/>
                    <a:p>
                      <a:pPr marL="0" lvl="0" indent="0" algn="ctr" rtl="0">
                        <a:lnSpc>
                          <a:spcPct val="115000"/>
                        </a:lnSpc>
                        <a:spcBef>
                          <a:spcPts val="0"/>
                        </a:spcBef>
                        <a:spcAft>
                          <a:spcPts val="0"/>
                        </a:spcAft>
                        <a:buNone/>
                      </a:pPr>
                      <a:r>
                        <a:rPr lang="en" sz="900">
                          <a:solidFill>
                            <a:srgbClr val="999999"/>
                          </a:solidFill>
                          <a:latin typeface="Poppins"/>
                          <a:ea typeface="Poppins"/>
                          <a:cs typeface="Poppins"/>
                          <a:sym typeface="Poppins"/>
                        </a:rPr>
                        <a:t>+2pts</a:t>
                      </a:r>
                      <a:endParaRPr sz="900">
                        <a:solidFill>
                          <a:srgbClr val="999999"/>
                        </a:solidFill>
                        <a:latin typeface="Poppins"/>
                        <a:ea typeface="Poppins"/>
                        <a:cs typeface="Poppins"/>
                        <a:sym typeface="Poppins"/>
                      </a:endParaRPr>
                    </a:p>
                  </a:txBody>
                  <a:tcPr marL="38100" marR="38100" marT="19050" marB="19050" anchor="ctr"/>
                </a:tc>
                <a:tc>
                  <a:txBody>
                    <a:bodyPr/>
                    <a:lstStyle/>
                    <a:p>
                      <a:pPr marL="0" lvl="0" indent="0" algn="ctr" rtl="0">
                        <a:lnSpc>
                          <a:spcPct val="115000"/>
                        </a:lnSpc>
                        <a:spcBef>
                          <a:spcPts val="0"/>
                        </a:spcBef>
                        <a:spcAft>
                          <a:spcPts val="0"/>
                        </a:spcAft>
                        <a:buNone/>
                      </a:pPr>
                      <a:r>
                        <a:rPr lang="en" sz="900">
                          <a:solidFill>
                            <a:srgbClr val="999999"/>
                          </a:solidFill>
                          <a:latin typeface="Poppins"/>
                          <a:ea typeface="Poppins"/>
                          <a:cs typeface="Poppins"/>
                          <a:sym typeface="Poppins"/>
                        </a:rPr>
                        <a:t>+1pts</a:t>
                      </a:r>
                      <a:endParaRPr sz="900">
                        <a:solidFill>
                          <a:srgbClr val="999999"/>
                        </a:solidFill>
                        <a:latin typeface="Poppins"/>
                        <a:ea typeface="Poppins"/>
                        <a:cs typeface="Poppins"/>
                        <a:sym typeface="Poppins"/>
                      </a:endParaRPr>
                    </a:p>
                  </a:txBody>
                  <a:tcPr marL="38100" marR="38100" marT="19050" marB="19050" anchor="ctr">
                    <a:lnR w="12650" cap="flat" cmpd="sng">
                      <a:solidFill>
                        <a:srgbClr val="000075"/>
                      </a:solidFill>
                      <a:prstDash val="solid"/>
                      <a:round/>
                      <a:headEnd type="none" w="sm" len="sm"/>
                      <a:tailEnd type="none" w="sm" len="sm"/>
                    </a:lnR>
                  </a:tcPr>
                </a:tc>
                <a:extLst>
                  <a:ext uri="{0D108BD9-81ED-4DB2-BD59-A6C34878D82A}">
                    <a16:rowId xmlns:a16="http://schemas.microsoft.com/office/drawing/2014/main" val="10001"/>
                  </a:ext>
                </a:extLst>
              </a:tr>
              <a:tr h="447675">
                <a:tc>
                  <a:txBody>
                    <a:bodyPr/>
                    <a:lstStyle/>
                    <a:p>
                      <a:pPr marL="0" lvl="0" indent="0" algn="l" rtl="0">
                        <a:lnSpc>
                          <a:spcPct val="115000"/>
                        </a:lnSpc>
                        <a:spcBef>
                          <a:spcPts val="0"/>
                        </a:spcBef>
                        <a:spcAft>
                          <a:spcPts val="0"/>
                        </a:spcAft>
                        <a:buNone/>
                      </a:pPr>
                      <a:r>
                        <a:rPr lang="en" sz="1000" b="1">
                          <a:solidFill>
                            <a:srgbClr val="000075"/>
                          </a:solidFill>
                          <a:latin typeface="Poppins"/>
                          <a:ea typeface="Poppins"/>
                          <a:cs typeface="Poppins"/>
                          <a:sym typeface="Poppins"/>
                        </a:rPr>
                        <a:t>Positive Community Impact</a:t>
                      </a:r>
                      <a:endParaRPr sz="1000" b="1">
                        <a:solidFill>
                          <a:srgbClr val="000075"/>
                        </a:solidFill>
                        <a:latin typeface="Poppins"/>
                        <a:ea typeface="Poppins"/>
                        <a:cs typeface="Poppins"/>
                        <a:sym typeface="Poppins"/>
                      </a:endParaRPr>
                    </a:p>
                  </a:txBody>
                  <a:tcPr marL="38100" marR="38100" marT="19050" marB="19050" anchor="ctr">
                    <a:lnL w="12650" cap="flat" cmpd="sng">
                      <a:solidFill>
                        <a:srgbClr val="000075"/>
                      </a:solidFill>
                      <a:prstDash val="solid"/>
                      <a:round/>
                      <a:headEnd type="none" w="sm" len="sm"/>
                      <a:tailEnd type="none" w="sm" len="sm"/>
                    </a:lnL>
                  </a:tcPr>
                </a:tc>
                <a:tc>
                  <a:txBody>
                    <a:bodyPr/>
                    <a:lstStyle/>
                    <a:p>
                      <a:pPr marL="0" lvl="0" indent="0" algn="ctr" rtl="0">
                        <a:lnSpc>
                          <a:spcPct val="115000"/>
                        </a:lnSpc>
                        <a:spcBef>
                          <a:spcPts val="0"/>
                        </a:spcBef>
                        <a:spcAft>
                          <a:spcPts val="0"/>
                        </a:spcAft>
                        <a:buNone/>
                      </a:pPr>
                      <a:r>
                        <a:rPr lang="en" sz="900" b="1">
                          <a:solidFill>
                            <a:srgbClr val="999999"/>
                          </a:solidFill>
                          <a:latin typeface="Poppins"/>
                          <a:ea typeface="Poppins"/>
                          <a:cs typeface="Poppins"/>
                          <a:sym typeface="Poppins"/>
                        </a:rPr>
                        <a:t>+1pts</a:t>
                      </a:r>
                      <a:endParaRPr sz="900" b="1">
                        <a:solidFill>
                          <a:srgbClr val="999999"/>
                        </a:solidFill>
                        <a:latin typeface="Poppins"/>
                        <a:ea typeface="Poppins"/>
                        <a:cs typeface="Poppins"/>
                        <a:sym typeface="Poppins"/>
                      </a:endParaRPr>
                    </a:p>
                  </a:txBody>
                  <a:tcPr marL="38100" marR="38100" marT="19050" marB="19050" anchor="ctr"/>
                </a:tc>
                <a:tc>
                  <a:txBody>
                    <a:bodyPr/>
                    <a:lstStyle/>
                    <a:p>
                      <a:pPr marL="0" lvl="0" indent="0" algn="ctr" rtl="0">
                        <a:lnSpc>
                          <a:spcPct val="115000"/>
                        </a:lnSpc>
                        <a:spcBef>
                          <a:spcPts val="0"/>
                        </a:spcBef>
                        <a:spcAft>
                          <a:spcPts val="0"/>
                        </a:spcAft>
                        <a:buNone/>
                      </a:pPr>
                      <a:r>
                        <a:rPr lang="en" sz="900" b="1">
                          <a:solidFill>
                            <a:srgbClr val="FF5B00"/>
                          </a:solidFill>
                          <a:latin typeface="Poppins"/>
                          <a:ea typeface="Poppins"/>
                          <a:cs typeface="Poppins"/>
                          <a:sym typeface="Poppins"/>
                        </a:rPr>
                        <a:t>+6pts</a:t>
                      </a:r>
                      <a:endParaRPr sz="900" b="1">
                        <a:solidFill>
                          <a:srgbClr val="FF5B00"/>
                        </a:solidFill>
                        <a:latin typeface="Poppins"/>
                        <a:ea typeface="Poppins"/>
                        <a:cs typeface="Poppins"/>
                        <a:sym typeface="Poppins"/>
                      </a:endParaRPr>
                    </a:p>
                  </a:txBody>
                  <a:tcPr marL="38100" marR="38100" marT="19050" marB="19050" anchor="ctr"/>
                </a:tc>
                <a:tc>
                  <a:txBody>
                    <a:bodyPr/>
                    <a:lstStyle/>
                    <a:p>
                      <a:pPr marL="0" lvl="0" indent="0" algn="ctr" rtl="0">
                        <a:lnSpc>
                          <a:spcPct val="115000"/>
                        </a:lnSpc>
                        <a:spcBef>
                          <a:spcPts val="0"/>
                        </a:spcBef>
                        <a:spcAft>
                          <a:spcPts val="0"/>
                        </a:spcAft>
                        <a:buNone/>
                      </a:pPr>
                      <a:r>
                        <a:rPr lang="en" sz="900" b="1">
                          <a:solidFill>
                            <a:srgbClr val="999999"/>
                          </a:solidFill>
                          <a:latin typeface="Poppins"/>
                          <a:ea typeface="Poppins"/>
                          <a:cs typeface="Poppins"/>
                          <a:sym typeface="Poppins"/>
                        </a:rPr>
                        <a:t>+6pts</a:t>
                      </a:r>
                      <a:endParaRPr sz="900" b="1">
                        <a:solidFill>
                          <a:srgbClr val="999999"/>
                        </a:solidFill>
                        <a:latin typeface="Poppins"/>
                        <a:ea typeface="Poppins"/>
                        <a:cs typeface="Poppins"/>
                        <a:sym typeface="Poppins"/>
                      </a:endParaRPr>
                    </a:p>
                  </a:txBody>
                  <a:tcPr marL="38100" marR="38100" marT="19050" marB="19050" anchor="ctr">
                    <a:lnR w="12650" cap="flat" cmpd="sng">
                      <a:solidFill>
                        <a:srgbClr val="000075"/>
                      </a:solidFill>
                      <a:prstDash val="solid"/>
                      <a:round/>
                      <a:headEnd type="none" w="sm" len="sm"/>
                      <a:tailEnd type="none" w="sm" len="sm"/>
                    </a:lnR>
                  </a:tcPr>
                </a:tc>
                <a:extLst>
                  <a:ext uri="{0D108BD9-81ED-4DB2-BD59-A6C34878D82A}">
                    <a16:rowId xmlns:a16="http://schemas.microsoft.com/office/drawing/2014/main" val="10002"/>
                  </a:ext>
                </a:extLst>
              </a:tr>
              <a:tr h="447675">
                <a:tc>
                  <a:txBody>
                    <a:bodyPr/>
                    <a:lstStyle/>
                    <a:p>
                      <a:pPr marL="0" lvl="0" indent="0" algn="l" rtl="0">
                        <a:lnSpc>
                          <a:spcPct val="115000"/>
                        </a:lnSpc>
                        <a:spcBef>
                          <a:spcPts val="0"/>
                        </a:spcBef>
                        <a:spcAft>
                          <a:spcPts val="0"/>
                        </a:spcAft>
                        <a:buNone/>
                      </a:pPr>
                      <a:r>
                        <a:rPr lang="en" sz="1000" b="1">
                          <a:solidFill>
                            <a:srgbClr val="000075"/>
                          </a:solidFill>
                          <a:latin typeface="Poppins"/>
                          <a:ea typeface="Poppins"/>
                          <a:cs typeface="Poppins"/>
                          <a:sym typeface="Poppins"/>
                        </a:rPr>
                        <a:t>Importance as a clean energy source</a:t>
                      </a:r>
                      <a:endParaRPr sz="1000" b="1">
                        <a:solidFill>
                          <a:srgbClr val="000075"/>
                        </a:solidFill>
                        <a:latin typeface="Poppins"/>
                        <a:ea typeface="Poppins"/>
                        <a:cs typeface="Poppins"/>
                        <a:sym typeface="Poppins"/>
                      </a:endParaRPr>
                    </a:p>
                  </a:txBody>
                  <a:tcPr marL="38100" marR="38100" marT="19050" marB="19050" anchor="ctr">
                    <a:lnL w="12650" cap="flat" cmpd="sng">
                      <a:solidFill>
                        <a:srgbClr val="000075"/>
                      </a:solidFill>
                      <a:prstDash val="solid"/>
                      <a:round/>
                      <a:headEnd type="none" w="sm" len="sm"/>
                      <a:tailEnd type="none" w="sm" len="sm"/>
                    </a:lnL>
                    <a:lnB w="12650" cap="flat" cmpd="sng">
                      <a:solidFill>
                        <a:srgbClr val="000075"/>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rgbClr val="999999"/>
                          </a:solidFill>
                          <a:latin typeface="Poppins"/>
                          <a:ea typeface="Poppins"/>
                          <a:cs typeface="Poppins"/>
                          <a:sym typeface="Poppins"/>
                        </a:rPr>
                        <a:t>-1pts</a:t>
                      </a:r>
                      <a:endParaRPr sz="900">
                        <a:solidFill>
                          <a:srgbClr val="999999"/>
                        </a:solidFill>
                        <a:latin typeface="Poppins"/>
                        <a:ea typeface="Poppins"/>
                        <a:cs typeface="Poppins"/>
                        <a:sym typeface="Poppins"/>
                      </a:endParaRPr>
                    </a:p>
                  </a:txBody>
                  <a:tcPr marL="38100" marR="38100" marT="19050" marB="19050" anchor="ctr">
                    <a:lnB w="12650" cap="flat" cmpd="sng">
                      <a:solidFill>
                        <a:srgbClr val="000075"/>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rgbClr val="999999"/>
                          </a:solidFill>
                          <a:latin typeface="Poppins"/>
                          <a:ea typeface="Poppins"/>
                          <a:cs typeface="Poppins"/>
                          <a:sym typeface="Poppins"/>
                        </a:rPr>
                        <a:t>-5pts</a:t>
                      </a:r>
                      <a:endParaRPr sz="900">
                        <a:solidFill>
                          <a:srgbClr val="999999"/>
                        </a:solidFill>
                        <a:latin typeface="Poppins"/>
                        <a:ea typeface="Poppins"/>
                        <a:cs typeface="Poppins"/>
                        <a:sym typeface="Poppins"/>
                      </a:endParaRPr>
                    </a:p>
                  </a:txBody>
                  <a:tcPr marL="38100" marR="38100" marT="19050" marB="19050" anchor="ctr">
                    <a:lnB w="12650" cap="flat" cmpd="sng">
                      <a:solidFill>
                        <a:srgbClr val="000075"/>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rgbClr val="9E9E9E"/>
                          </a:solidFill>
                          <a:latin typeface="Poppins"/>
                          <a:ea typeface="Poppins"/>
                          <a:cs typeface="Poppins"/>
                          <a:sym typeface="Poppins"/>
                        </a:rPr>
                        <a:t>-6pts</a:t>
                      </a:r>
                      <a:endParaRPr sz="900">
                        <a:solidFill>
                          <a:srgbClr val="9E9E9E"/>
                        </a:solidFill>
                        <a:latin typeface="Poppins"/>
                        <a:ea typeface="Poppins"/>
                        <a:cs typeface="Poppins"/>
                        <a:sym typeface="Poppins"/>
                      </a:endParaRPr>
                    </a:p>
                  </a:txBody>
                  <a:tcPr marL="38100" marR="38100" marT="19050" marB="19050" anchor="ctr">
                    <a:lnR w="12650" cap="flat" cmpd="sng">
                      <a:solidFill>
                        <a:srgbClr val="000075"/>
                      </a:solidFill>
                      <a:prstDash val="solid"/>
                      <a:round/>
                      <a:headEnd type="none" w="sm" len="sm"/>
                      <a:tailEnd type="none" w="sm" len="sm"/>
                    </a:lnR>
                    <a:lnB w="12650" cap="flat" cmpd="sng">
                      <a:solidFill>
                        <a:srgbClr val="000075"/>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83" name="Google Shape;783;p91"/>
          <p:cNvSpPr txBox="1"/>
          <p:nvPr/>
        </p:nvSpPr>
        <p:spPr>
          <a:xfrm>
            <a:off x="89028" y="4481837"/>
            <a:ext cx="1383300" cy="74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Favorability</a:t>
            </a:r>
            <a:r>
              <a:rPr lang="en" sz="700">
                <a:solidFill>
                  <a:srgbClr val="666666"/>
                </a:solidFill>
                <a:latin typeface="Poppins"/>
                <a:ea typeface="Poppins"/>
                <a:cs typeface="Poppins"/>
                <a:sym typeface="Poppins"/>
              </a:rPr>
              <a:t> = 1378</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Impact</a:t>
            </a:r>
            <a:r>
              <a:rPr lang="en" sz="700">
                <a:solidFill>
                  <a:srgbClr val="666666"/>
                </a:solidFill>
                <a:latin typeface="Poppins"/>
                <a:ea typeface="Poppins"/>
                <a:cs typeface="Poppins"/>
                <a:sym typeface="Poppins"/>
              </a:rPr>
              <a:t>       = 1148</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Importance</a:t>
            </a:r>
            <a:r>
              <a:rPr lang="en" sz="700">
                <a:solidFill>
                  <a:srgbClr val="666666"/>
                </a:solidFill>
                <a:latin typeface="Poppins"/>
                <a:ea typeface="Poppins"/>
                <a:cs typeface="Poppins"/>
                <a:sym typeface="Poppins"/>
              </a:rPr>
              <a:t> = 1065</a:t>
            </a:r>
            <a:endParaRPr sz="700">
              <a:solidFill>
                <a:srgbClr val="666666"/>
              </a:solidFill>
              <a:latin typeface="Poppins"/>
              <a:ea typeface="Poppins"/>
              <a:cs typeface="Poppins"/>
              <a:sym typeface="Poppins"/>
            </a:endParaRPr>
          </a:p>
          <a:p>
            <a:pPr marL="0" lvl="0" indent="0" algn="l" rtl="0">
              <a:spcBef>
                <a:spcPts val="1000"/>
              </a:spcBef>
              <a:spcAft>
                <a:spcPts val="0"/>
              </a:spcAft>
              <a:buNone/>
            </a:pPr>
            <a:r>
              <a:rPr lang="en" sz="700" i="1">
                <a:solidFill>
                  <a:srgbClr val="666666"/>
                </a:solidFill>
                <a:latin typeface="Poppins"/>
                <a:ea typeface="Poppins"/>
                <a:cs typeface="Poppins"/>
                <a:sym typeface="Poppins"/>
              </a:rPr>
              <a:t>*Significant at 90% CI</a:t>
            </a:r>
            <a:endParaRPr sz="700" i="1">
              <a:solidFill>
                <a:srgbClr val="666666"/>
              </a:solidFill>
              <a:latin typeface="Poppins"/>
              <a:ea typeface="Poppins"/>
              <a:cs typeface="Poppins"/>
              <a:sym typeface="Poppins"/>
            </a:endParaRPr>
          </a:p>
        </p:txBody>
      </p:sp>
      <p:sp>
        <p:nvSpPr>
          <p:cNvPr id="784" name="Google Shape;784;p91"/>
          <p:cNvSpPr txBox="1"/>
          <p:nvPr/>
        </p:nvSpPr>
        <p:spPr>
          <a:xfrm>
            <a:off x="927225" y="4481825"/>
            <a:ext cx="1431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Favorability_Reached</a:t>
            </a:r>
            <a:r>
              <a:rPr lang="en" sz="700">
                <a:solidFill>
                  <a:srgbClr val="666666"/>
                </a:solidFill>
                <a:latin typeface="Poppins"/>
                <a:ea typeface="Poppins"/>
                <a:cs typeface="Poppins"/>
                <a:sym typeface="Poppins"/>
              </a:rPr>
              <a:t> = 833</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Impact_Reached</a:t>
            </a:r>
            <a:r>
              <a:rPr lang="en" sz="700">
                <a:solidFill>
                  <a:srgbClr val="666666"/>
                </a:solidFill>
                <a:latin typeface="Poppins"/>
                <a:ea typeface="Poppins"/>
                <a:cs typeface="Poppins"/>
                <a:sym typeface="Poppins"/>
              </a:rPr>
              <a:t>       = 699</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Importance_Reached</a:t>
            </a:r>
            <a:r>
              <a:rPr lang="en" sz="700">
                <a:solidFill>
                  <a:srgbClr val="666666"/>
                </a:solidFill>
                <a:latin typeface="Poppins"/>
                <a:ea typeface="Poppins"/>
                <a:cs typeface="Poppins"/>
                <a:sym typeface="Poppins"/>
              </a:rPr>
              <a:t> = 637</a:t>
            </a:r>
            <a:endParaRPr sz="700" i="1">
              <a:solidFill>
                <a:srgbClr val="666666"/>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7"/>
          <p:cNvSpPr txBox="1">
            <a:spLocks noGrp="1"/>
          </p:cNvSpPr>
          <p:nvPr>
            <p:ph type="ctrTitle"/>
          </p:nvPr>
        </p:nvSpPr>
        <p:spPr>
          <a:xfrm>
            <a:off x="311708" y="915907"/>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Media Insights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68"/>
          <p:cNvSpPr txBox="1">
            <a:spLocks noGrp="1"/>
          </p:cNvSpPr>
          <p:nvPr>
            <p:ph type="title"/>
          </p:nvPr>
        </p:nvSpPr>
        <p:spPr>
          <a:xfrm>
            <a:off x="311700" y="315425"/>
            <a:ext cx="8295000" cy="51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Both campaigns reached large audiences and hit their weekly frequency goals by the end of the flight</a:t>
            </a:r>
            <a:endParaRPr sz="2200">
              <a:solidFill>
                <a:schemeClr val="dk2"/>
              </a:solidFill>
            </a:endParaRPr>
          </a:p>
        </p:txBody>
      </p:sp>
      <p:sp>
        <p:nvSpPr>
          <p:cNvPr id="570" name="Google Shape;570;p68"/>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571" name="Google Shape;571;p68"/>
          <p:cNvSpPr txBox="1"/>
          <p:nvPr/>
        </p:nvSpPr>
        <p:spPr>
          <a:xfrm>
            <a:off x="363725" y="1904225"/>
            <a:ext cx="39531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a:solidFill>
                  <a:schemeClr val="dk2"/>
                </a:solidFill>
                <a:latin typeface="Poppins"/>
                <a:ea typeface="Poppins"/>
                <a:cs typeface="Poppins"/>
                <a:sym typeface="Poppins"/>
              </a:rPr>
              <a:t>Northeast</a:t>
            </a:r>
            <a:endParaRPr sz="1200" b="1">
              <a:solidFill>
                <a:schemeClr val="dk2"/>
              </a:solidFill>
              <a:latin typeface="Poppins"/>
              <a:ea typeface="Poppins"/>
              <a:cs typeface="Poppins"/>
              <a:sym typeface="Poppins"/>
            </a:endParaRPr>
          </a:p>
        </p:txBody>
      </p:sp>
      <p:sp>
        <p:nvSpPr>
          <p:cNvPr id="572" name="Google Shape;572;p68"/>
          <p:cNvSpPr txBox="1"/>
          <p:nvPr/>
        </p:nvSpPr>
        <p:spPr>
          <a:xfrm>
            <a:off x="4653600" y="1904225"/>
            <a:ext cx="39531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a:solidFill>
                  <a:schemeClr val="dk2"/>
                </a:solidFill>
                <a:latin typeface="Poppins"/>
                <a:ea typeface="Poppins"/>
                <a:cs typeface="Poppins"/>
                <a:sym typeface="Poppins"/>
              </a:rPr>
              <a:t>Southeast</a:t>
            </a:r>
            <a:endParaRPr sz="1200" b="1">
              <a:solidFill>
                <a:schemeClr val="dk2"/>
              </a:solidFill>
              <a:latin typeface="Poppins"/>
              <a:ea typeface="Poppins"/>
              <a:cs typeface="Poppins"/>
              <a:sym typeface="Poppins"/>
            </a:endParaRPr>
          </a:p>
        </p:txBody>
      </p:sp>
      <p:pic>
        <p:nvPicPr>
          <p:cNvPr id="573" name="Google Shape;573;p68" title="Chart"/>
          <p:cNvPicPr preferRelativeResize="0"/>
          <p:nvPr/>
        </p:nvPicPr>
        <p:blipFill>
          <a:blip r:embed="rId3">
            <a:alphaModFix/>
          </a:blip>
          <a:stretch>
            <a:fillRect/>
          </a:stretch>
        </p:blipFill>
        <p:spPr>
          <a:xfrm>
            <a:off x="363725" y="2273525"/>
            <a:ext cx="4120956" cy="2548124"/>
          </a:xfrm>
          <a:prstGeom prst="rect">
            <a:avLst/>
          </a:prstGeom>
          <a:noFill/>
          <a:ln>
            <a:noFill/>
          </a:ln>
        </p:spPr>
      </p:pic>
      <p:pic>
        <p:nvPicPr>
          <p:cNvPr id="574" name="Google Shape;574;p68" title="Chart"/>
          <p:cNvPicPr preferRelativeResize="0"/>
          <p:nvPr/>
        </p:nvPicPr>
        <p:blipFill>
          <a:blip r:embed="rId4">
            <a:alphaModFix/>
          </a:blip>
          <a:stretch>
            <a:fillRect/>
          </a:stretch>
        </p:blipFill>
        <p:spPr>
          <a:xfrm>
            <a:off x="4653599" y="2325425"/>
            <a:ext cx="3953100" cy="2444328"/>
          </a:xfrm>
          <a:prstGeom prst="rect">
            <a:avLst/>
          </a:prstGeom>
          <a:noFill/>
          <a:ln>
            <a:noFill/>
          </a:ln>
        </p:spPr>
      </p:pic>
      <p:sp>
        <p:nvSpPr>
          <p:cNvPr id="575" name="Google Shape;575;p68"/>
          <p:cNvSpPr txBox="1"/>
          <p:nvPr/>
        </p:nvSpPr>
        <p:spPr>
          <a:xfrm>
            <a:off x="452975" y="1135175"/>
            <a:ext cx="7949400" cy="8313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 sz="1200">
                <a:solidFill>
                  <a:schemeClr val="dk1"/>
                </a:solidFill>
                <a:latin typeface="Poppins"/>
                <a:ea typeface="Poppins"/>
                <a:cs typeface="Poppins"/>
                <a:sym typeface="Poppins"/>
              </a:rPr>
              <a:t>Due to running a portion of the spend within a reach objective </a:t>
            </a:r>
            <a:r>
              <a:rPr lang="en" sz="1200" b="1">
                <a:solidFill>
                  <a:schemeClr val="dk1"/>
                </a:solidFill>
                <a:latin typeface="Poppins"/>
                <a:ea typeface="Poppins"/>
                <a:cs typeface="Poppins"/>
                <a:sym typeface="Poppins"/>
              </a:rPr>
              <a:t>we significantly surpassed the goal of reaching 700k</a:t>
            </a:r>
            <a:r>
              <a:rPr lang="en" sz="1200">
                <a:solidFill>
                  <a:schemeClr val="dk1"/>
                </a:solidFill>
                <a:latin typeface="Poppins"/>
                <a:ea typeface="Poppins"/>
                <a:cs typeface="Poppins"/>
                <a:sym typeface="Poppins"/>
              </a:rPr>
              <a:t> total people. Our goal was to </a:t>
            </a:r>
            <a:r>
              <a:rPr lang="en" sz="1200" b="1">
                <a:solidFill>
                  <a:schemeClr val="dk1"/>
                </a:solidFill>
                <a:latin typeface="Poppins"/>
                <a:ea typeface="Poppins"/>
                <a:cs typeface="Poppins"/>
                <a:sym typeface="Poppins"/>
              </a:rPr>
              <a:t>produce a 13x weekly frequency</a:t>
            </a:r>
            <a:r>
              <a:rPr lang="en" sz="1200">
                <a:solidFill>
                  <a:schemeClr val="dk1"/>
                </a:solidFill>
                <a:latin typeface="Poppins"/>
                <a:ea typeface="Poppins"/>
                <a:cs typeface="Poppins"/>
                <a:sym typeface="Poppins"/>
              </a:rPr>
              <a:t> towards the 1P audiences and we gradually worked up to that by the end of the 4 week flight.</a:t>
            </a:r>
            <a:endParaRPr sz="1200" b="1">
              <a:solidFill>
                <a:schemeClr val="dk2"/>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1"/>
          <p:cNvSpPr txBox="1">
            <a:spLocks noGrp="1"/>
          </p:cNvSpPr>
          <p:nvPr>
            <p:ph type="title"/>
          </p:nvPr>
        </p:nvSpPr>
        <p:spPr>
          <a:xfrm>
            <a:off x="311700" y="315425"/>
            <a:ext cx="8295000" cy="85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Similar Video Performance Between Geos</a:t>
            </a:r>
            <a:endParaRPr sz="2500">
              <a:solidFill>
                <a:schemeClr val="dk2"/>
              </a:solidFill>
            </a:endParaRPr>
          </a:p>
        </p:txBody>
      </p:sp>
      <p:sp>
        <p:nvSpPr>
          <p:cNvPr id="623" name="Google Shape;623;p71"/>
          <p:cNvSpPr txBox="1">
            <a:spLocks noGrp="1"/>
          </p:cNvSpPr>
          <p:nvPr>
            <p:ph type="subTitle" idx="2"/>
          </p:nvPr>
        </p:nvSpPr>
        <p:spPr>
          <a:xfrm>
            <a:off x="1112202" y="4808349"/>
            <a:ext cx="6484800" cy="161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graphicFrame>
        <p:nvGraphicFramePr>
          <p:cNvPr id="624" name="Google Shape;624;p71"/>
          <p:cNvGraphicFramePr/>
          <p:nvPr/>
        </p:nvGraphicFramePr>
        <p:xfrm>
          <a:off x="437713" y="2168688"/>
          <a:ext cx="8336425" cy="2605900"/>
        </p:xfrm>
        <a:graphic>
          <a:graphicData uri="http://schemas.openxmlformats.org/drawingml/2006/table">
            <a:tbl>
              <a:tblPr>
                <a:noFill/>
                <a:tableStyleId>{0146B247-2BF6-4557-8501-D660072AD9CC}</a:tableStyleId>
              </a:tblPr>
              <a:tblGrid>
                <a:gridCol w="1077175">
                  <a:extLst>
                    <a:ext uri="{9D8B030D-6E8A-4147-A177-3AD203B41FA5}">
                      <a16:colId xmlns:a16="http://schemas.microsoft.com/office/drawing/2014/main" val="20000"/>
                    </a:ext>
                  </a:extLst>
                </a:gridCol>
                <a:gridCol w="775325">
                  <a:extLst>
                    <a:ext uri="{9D8B030D-6E8A-4147-A177-3AD203B41FA5}">
                      <a16:colId xmlns:a16="http://schemas.microsoft.com/office/drawing/2014/main" val="20001"/>
                    </a:ext>
                  </a:extLst>
                </a:gridCol>
                <a:gridCol w="926275">
                  <a:extLst>
                    <a:ext uri="{9D8B030D-6E8A-4147-A177-3AD203B41FA5}">
                      <a16:colId xmlns:a16="http://schemas.microsoft.com/office/drawing/2014/main" val="20002"/>
                    </a:ext>
                  </a:extLst>
                </a:gridCol>
                <a:gridCol w="926275">
                  <a:extLst>
                    <a:ext uri="{9D8B030D-6E8A-4147-A177-3AD203B41FA5}">
                      <a16:colId xmlns:a16="http://schemas.microsoft.com/office/drawing/2014/main" val="20003"/>
                    </a:ext>
                  </a:extLst>
                </a:gridCol>
                <a:gridCol w="926275">
                  <a:extLst>
                    <a:ext uri="{9D8B030D-6E8A-4147-A177-3AD203B41FA5}">
                      <a16:colId xmlns:a16="http://schemas.microsoft.com/office/drawing/2014/main" val="20004"/>
                    </a:ext>
                  </a:extLst>
                </a:gridCol>
                <a:gridCol w="926275">
                  <a:extLst>
                    <a:ext uri="{9D8B030D-6E8A-4147-A177-3AD203B41FA5}">
                      <a16:colId xmlns:a16="http://schemas.microsoft.com/office/drawing/2014/main" val="20005"/>
                    </a:ext>
                  </a:extLst>
                </a:gridCol>
                <a:gridCol w="926275">
                  <a:extLst>
                    <a:ext uri="{9D8B030D-6E8A-4147-A177-3AD203B41FA5}">
                      <a16:colId xmlns:a16="http://schemas.microsoft.com/office/drawing/2014/main" val="20006"/>
                    </a:ext>
                  </a:extLst>
                </a:gridCol>
                <a:gridCol w="926275">
                  <a:extLst>
                    <a:ext uri="{9D8B030D-6E8A-4147-A177-3AD203B41FA5}">
                      <a16:colId xmlns:a16="http://schemas.microsoft.com/office/drawing/2014/main" val="20007"/>
                    </a:ext>
                  </a:extLst>
                </a:gridCol>
                <a:gridCol w="926275">
                  <a:extLst>
                    <a:ext uri="{9D8B030D-6E8A-4147-A177-3AD203B41FA5}">
                      <a16:colId xmlns:a16="http://schemas.microsoft.com/office/drawing/2014/main" val="20008"/>
                    </a:ext>
                  </a:extLst>
                </a:gridCol>
              </a:tblGrid>
              <a:tr h="777250">
                <a:tc>
                  <a:txBody>
                    <a:bodyPr/>
                    <a:lstStyle/>
                    <a:p>
                      <a:pPr marL="0" lvl="0" indent="0" algn="l" rtl="0">
                        <a:spcBef>
                          <a:spcPts val="0"/>
                        </a:spcBef>
                        <a:spcAft>
                          <a:spcPts val="0"/>
                        </a:spcAft>
                        <a:buNone/>
                      </a:pPr>
                      <a:r>
                        <a:rPr lang="en" sz="1200">
                          <a:solidFill>
                            <a:schemeClr val="lt1"/>
                          </a:solidFill>
                        </a:rPr>
                        <a:t>Geo</a:t>
                      </a:r>
                      <a:endParaRPr sz="12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1200">
                          <a:solidFill>
                            <a:schemeClr val="lt1"/>
                          </a:solidFill>
                        </a:rPr>
                        <a:t>Length</a:t>
                      </a:r>
                      <a:endParaRPr sz="12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1200">
                          <a:solidFill>
                            <a:schemeClr val="lt1"/>
                          </a:solidFill>
                        </a:rPr>
                        <a:t>Imp</a:t>
                      </a:r>
                      <a:endParaRPr sz="12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1200">
                          <a:solidFill>
                            <a:schemeClr val="lt1"/>
                          </a:solidFill>
                        </a:rPr>
                        <a:t>CTR</a:t>
                      </a:r>
                      <a:endParaRPr sz="12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1200">
                          <a:solidFill>
                            <a:schemeClr val="lt1"/>
                          </a:solidFill>
                        </a:rPr>
                        <a:t>Video Fully Played</a:t>
                      </a:r>
                      <a:endParaRPr sz="12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1200">
                          <a:solidFill>
                            <a:schemeClr val="lt1"/>
                          </a:solidFill>
                        </a:rPr>
                        <a:t>Video Played to 25%</a:t>
                      </a:r>
                      <a:endParaRPr sz="12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1200">
                          <a:solidFill>
                            <a:schemeClr val="lt1"/>
                          </a:solidFill>
                        </a:rPr>
                        <a:t>Video Played to 50%</a:t>
                      </a:r>
                      <a:endParaRPr sz="12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1200">
                          <a:solidFill>
                            <a:schemeClr val="lt1"/>
                          </a:solidFill>
                        </a:rPr>
                        <a:t>Video Played to 75%</a:t>
                      </a:r>
                      <a:endParaRPr sz="12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1200">
                          <a:solidFill>
                            <a:schemeClr val="lt1"/>
                          </a:solidFill>
                        </a:rPr>
                        <a:t>Video Played to 100%</a:t>
                      </a:r>
                      <a:endParaRPr sz="12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335450">
                <a:tc>
                  <a:txBody>
                    <a:bodyPr/>
                    <a:lstStyle/>
                    <a:p>
                      <a:pPr marL="0" lvl="0" indent="0" algn="l" rtl="0">
                        <a:spcBef>
                          <a:spcPts val="0"/>
                        </a:spcBef>
                        <a:spcAft>
                          <a:spcPts val="0"/>
                        </a:spcAft>
                        <a:buNone/>
                      </a:pPr>
                      <a:r>
                        <a:rPr lang="en" sz="1200"/>
                        <a:t>Northeast</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30 sec</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1,077,690</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0.14 %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944,764</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95.5 %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93.0 %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90.8 %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87.8 %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35450">
                <a:tc>
                  <a:txBody>
                    <a:bodyPr/>
                    <a:lstStyle/>
                    <a:p>
                      <a:pPr marL="0" lvl="0" indent="0" algn="l" rtl="0">
                        <a:spcBef>
                          <a:spcPts val="0"/>
                        </a:spcBef>
                        <a:spcAft>
                          <a:spcPts val="0"/>
                        </a:spcAft>
                        <a:buNone/>
                      </a:pPr>
                      <a:r>
                        <a:rPr lang="en" sz="1200"/>
                        <a:t>Northeast</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15 sec</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1,509,919</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0.09 %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1,418,158</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97.8 %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96.4 %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95.2 %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94.0 %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35450">
                <a:tc>
                  <a:txBody>
                    <a:bodyPr/>
                    <a:lstStyle/>
                    <a:p>
                      <a:pPr marL="0" lvl="0" indent="0" algn="l" rtl="0">
                        <a:spcBef>
                          <a:spcPts val="0"/>
                        </a:spcBef>
                        <a:spcAft>
                          <a:spcPts val="0"/>
                        </a:spcAft>
                        <a:buNone/>
                      </a:pPr>
                      <a:r>
                        <a:rPr lang="en" sz="1200"/>
                        <a:t>Southeast</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30 sec</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1,169,864</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0.12 %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1,046,520</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96.2 %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94.1 %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92.3 %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89.6 %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35450">
                <a:tc>
                  <a:txBody>
                    <a:bodyPr/>
                    <a:lstStyle/>
                    <a:p>
                      <a:pPr marL="0" lvl="0" indent="0" algn="l" rtl="0">
                        <a:spcBef>
                          <a:spcPts val="0"/>
                        </a:spcBef>
                        <a:spcAft>
                          <a:spcPts val="0"/>
                        </a:spcAft>
                        <a:buNone/>
                      </a:pPr>
                      <a:r>
                        <a:rPr lang="en" sz="1200"/>
                        <a:t>Southeast</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15 sec</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1,295,665</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0.09 %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1,216,512</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97.8 %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96.4 %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95.2 %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94.0 %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35450">
                <a:tc>
                  <a:txBody>
                    <a:bodyPr/>
                    <a:lstStyle/>
                    <a:p>
                      <a:pPr marL="0" lvl="0" indent="0" algn="l" rtl="0">
                        <a:spcBef>
                          <a:spcPts val="0"/>
                        </a:spcBef>
                        <a:spcAft>
                          <a:spcPts val="0"/>
                        </a:spcAft>
                        <a:buNone/>
                      </a:pPr>
                      <a:r>
                        <a:rPr lang="en" sz="1200"/>
                        <a:t>Total</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a:t>5,053,138</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a:t>0.11 %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a:t>4,625,954</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a:t>96.9 %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a:t>95.1 %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a:t>93.6 %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a:t>91.7 %</a:t>
                      </a:r>
                      <a:endParaRPr sz="1200"/>
                    </a:p>
                  </a:txBody>
                  <a:tcPr marL="9525" marR="9525" marT="9525" marB="91425"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extLst>
                  <a:ext uri="{0D108BD9-81ED-4DB2-BD59-A6C34878D82A}">
                    <a16:rowId xmlns:a16="http://schemas.microsoft.com/office/drawing/2014/main" val="10005"/>
                  </a:ext>
                </a:extLst>
              </a:tr>
            </a:tbl>
          </a:graphicData>
        </a:graphic>
      </p:graphicFrame>
      <p:sp>
        <p:nvSpPr>
          <p:cNvPr id="625" name="Google Shape;625;p71"/>
          <p:cNvSpPr txBox="1"/>
          <p:nvPr/>
        </p:nvSpPr>
        <p:spPr>
          <a:xfrm>
            <a:off x="437725" y="1149125"/>
            <a:ext cx="7949400" cy="10620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 sz="1200">
                <a:solidFill>
                  <a:schemeClr val="dk1"/>
                </a:solidFill>
                <a:latin typeface="Poppins"/>
                <a:ea typeface="Poppins"/>
                <a:cs typeface="Poppins"/>
                <a:sym typeface="Poppins"/>
              </a:rPr>
              <a:t>The </a:t>
            </a:r>
            <a:r>
              <a:rPr lang="en" sz="1200" b="1">
                <a:solidFill>
                  <a:schemeClr val="dk1"/>
                </a:solidFill>
                <a:latin typeface="Poppins"/>
                <a:ea typeface="Poppins"/>
                <a:cs typeface="Poppins"/>
                <a:sym typeface="Poppins"/>
              </a:rPr>
              <a:t>Click Thru Rate (CTR) was higher for the 30 second videos </a:t>
            </a:r>
            <a:r>
              <a:rPr lang="en" sz="1200">
                <a:solidFill>
                  <a:schemeClr val="dk1"/>
                </a:solidFill>
                <a:latin typeface="Poppins"/>
                <a:ea typeface="Poppins"/>
                <a:cs typeface="Poppins"/>
                <a:sym typeface="Poppins"/>
              </a:rPr>
              <a:t>than the 15s videos because the longer videos provide more information, which is more likely to drive action. Performance for the 15 second version was very similar across both geos but the </a:t>
            </a:r>
            <a:r>
              <a:rPr lang="en" sz="1200" b="1">
                <a:solidFill>
                  <a:schemeClr val="dk1"/>
                </a:solidFill>
                <a:latin typeface="Poppins"/>
                <a:ea typeface="Poppins"/>
                <a:cs typeface="Poppins"/>
                <a:sym typeface="Poppins"/>
              </a:rPr>
              <a:t>Northeast 30 sec spot produced a slighter higher CTR</a:t>
            </a:r>
            <a:r>
              <a:rPr lang="en" sz="1200">
                <a:solidFill>
                  <a:schemeClr val="dk1"/>
                </a:solidFill>
                <a:latin typeface="Poppins"/>
                <a:ea typeface="Poppins"/>
                <a:cs typeface="Poppins"/>
                <a:sym typeface="Poppins"/>
              </a:rPr>
              <a:t> than the same video in the Southeast, but it did see slightly higher completion rate. </a:t>
            </a:r>
            <a:endParaRPr sz="1200" b="1">
              <a:solidFill>
                <a:schemeClr val="dk2"/>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83"/>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711" name="Google Shape;711;p83"/>
          <p:cNvSpPr txBox="1">
            <a:spLocks noGrp="1"/>
          </p:cNvSpPr>
          <p:nvPr>
            <p:ph type="title"/>
          </p:nvPr>
        </p:nvSpPr>
        <p:spPr>
          <a:xfrm>
            <a:off x="311700" y="315425"/>
            <a:ext cx="8295000" cy="51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dk2"/>
                </a:solidFill>
              </a:rPr>
              <a:t>Appendix:</a:t>
            </a:r>
            <a:r>
              <a:rPr lang="en" sz="2500"/>
              <a:t> Social Delivery by Geography</a:t>
            </a:r>
            <a:endParaRPr sz="2500">
              <a:solidFill>
                <a:schemeClr val="dk2"/>
              </a:solidFill>
            </a:endParaRPr>
          </a:p>
        </p:txBody>
      </p:sp>
      <p:graphicFrame>
        <p:nvGraphicFramePr>
          <p:cNvPr id="712" name="Google Shape;712;p83"/>
          <p:cNvGraphicFramePr/>
          <p:nvPr/>
        </p:nvGraphicFramePr>
        <p:xfrm>
          <a:off x="511700" y="1061825"/>
          <a:ext cx="7831950" cy="3200100"/>
        </p:xfrm>
        <a:graphic>
          <a:graphicData uri="http://schemas.openxmlformats.org/drawingml/2006/table">
            <a:tbl>
              <a:tblPr>
                <a:noFill/>
                <a:tableStyleId>{0146B247-2BF6-4557-8501-D660072AD9CC}</a:tableStyleId>
              </a:tblPr>
              <a:tblGrid>
                <a:gridCol w="1069900">
                  <a:extLst>
                    <a:ext uri="{9D8B030D-6E8A-4147-A177-3AD203B41FA5}">
                      <a16:colId xmlns:a16="http://schemas.microsoft.com/office/drawing/2014/main" val="20000"/>
                    </a:ext>
                  </a:extLst>
                </a:gridCol>
                <a:gridCol w="1390325">
                  <a:extLst>
                    <a:ext uri="{9D8B030D-6E8A-4147-A177-3AD203B41FA5}">
                      <a16:colId xmlns:a16="http://schemas.microsoft.com/office/drawing/2014/main" val="20001"/>
                    </a:ext>
                  </a:extLst>
                </a:gridCol>
                <a:gridCol w="1049325">
                  <a:extLst>
                    <a:ext uri="{9D8B030D-6E8A-4147-A177-3AD203B41FA5}">
                      <a16:colId xmlns:a16="http://schemas.microsoft.com/office/drawing/2014/main" val="20002"/>
                    </a:ext>
                  </a:extLst>
                </a:gridCol>
                <a:gridCol w="1030275">
                  <a:extLst>
                    <a:ext uri="{9D8B030D-6E8A-4147-A177-3AD203B41FA5}">
                      <a16:colId xmlns:a16="http://schemas.microsoft.com/office/drawing/2014/main" val="20003"/>
                    </a:ext>
                  </a:extLst>
                </a:gridCol>
                <a:gridCol w="1134950">
                  <a:extLst>
                    <a:ext uri="{9D8B030D-6E8A-4147-A177-3AD203B41FA5}">
                      <a16:colId xmlns:a16="http://schemas.microsoft.com/office/drawing/2014/main" val="20004"/>
                    </a:ext>
                  </a:extLst>
                </a:gridCol>
                <a:gridCol w="1088975">
                  <a:extLst>
                    <a:ext uri="{9D8B030D-6E8A-4147-A177-3AD203B41FA5}">
                      <a16:colId xmlns:a16="http://schemas.microsoft.com/office/drawing/2014/main" val="20005"/>
                    </a:ext>
                  </a:extLst>
                </a:gridCol>
                <a:gridCol w="1068200">
                  <a:extLst>
                    <a:ext uri="{9D8B030D-6E8A-4147-A177-3AD203B41FA5}">
                      <a16:colId xmlns:a16="http://schemas.microsoft.com/office/drawing/2014/main" val="20006"/>
                    </a:ext>
                  </a:extLst>
                </a:gridCol>
              </a:tblGrid>
              <a:tr h="640050">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Geo</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State</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Reach</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Frequency</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Impressions</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Clicks</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CTR</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extLst>
                  <a:ext uri="{0D108BD9-81ED-4DB2-BD59-A6C34878D82A}">
                    <a16:rowId xmlns:a16="http://schemas.microsoft.com/office/drawing/2014/main" val="10000"/>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Northeast</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New York</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1,532,934</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6.77</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10,385,024</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3,647</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0.04%</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extLst>
                  <a:ext uri="{0D108BD9-81ED-4DB2-BD59-A6C34878D82A}">
                    <a16:rowId xmlns:a16="http://schemas.microsoft.com/office/drawing/2014/main" val="10001"/>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Northeast</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Massachusetts</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465,922</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7.68</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3,576,146</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1,164</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0.03%</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extLst>
                  <a:ext uri="{0D108BD9-81ED-4DB2-BD59-A6C34878D82A}">
                    <a16:rowId xmlns:a16="http://schemas.microsoft.com/office/drawing/2014/main" val="10002"/>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Northeast</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Maine</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96,256</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9.58</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921,969</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377</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0.04%</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extLst>
                  <a:ext uri="{0D108BD9-81ED-4DB2-BD59-A6C34878D82A}">
                    <a16:rowId xmlns:a16="http://schemas.microsoft.com/office/drawing/2014/main" val="10003"/>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Southeast</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Georgia</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752,643</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7.17</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5,395,199</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2,052</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0.04%</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extLst>
                  <a:ext uri="{0D108BD9-81ED-4DB2-BD59-A6C34878D82A}">
                    <a16:rowId xmlns:a16="http://schemas.microsoft.com/office/drawing/2014/main" val="10004"/>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Southeast</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Tennessee</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588,802</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7.81</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4,598,241</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2,007</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0.04%</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extLst>
                  <a:ext uri="{0D108BD9-81ED-4DB2-BD59-A6C34878D82A}">
                    <a16:rowId xmlns:a16="http://schemas.microsoft.com/office/drawing/2014/main" val="10005"/>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Southeast</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Alabama</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406,530</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9.01</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3,663,740</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1,571</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0.04%</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extLst>
                  <a:ext uri="{0D108BD9-81ED-4DB2-BD59-A6C34878D82A}">
                    <a16:rowId xmlns:a16="http://schemas.microsoft.com/office/drawing/2014/main" val="10006"/>
                  </a:ext>
                </a:extLst>
              </a:tr>
            </a:tbl>
          </a:graphicData>
        </a:graphic>
      </p:graphicFrame>
      <p:sp>
        <p:nvSpPr>
          <p:cNvPr id="713" name="Google Shape;713;p83"/>
          <p:cNvSpPr txBox="1"/>
          <p:nvPr/>
        </p:nvSpPr>
        <p:spPr>
          <a:xfrm>
            <a:off x="110300" y="4754000"/>
            <a:ext cx="5724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Poppins"/>
                <a:ea typeface="Poppins"/>
                <a:cs typeface="Poppins"/>
                <a:sym typeface="Poppins"/>
              </a:rPr>
              <a:t>Social platform data only, programmatic data unavailable at state level </a:t>
            </a:r>
            <a:endParaRPr sz="800">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4"/>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719" name="Google Shape;719;p84"/>
          <p:cNvSpPr txBox="1">
            <a:spLocks noGrp="1"/>
          </p:cNvSpPr>
          <p:nvPr>
            <p:ph type="title"/>
          </p:nvPr>
        </p:nvSpPr>
        <p:spPr>
          <a:xfrm>
            <a:off x="311700" y="315425"/>
            <a:ext cx="8295000" cy="51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dk2"/>
                </a:solidFill>
              </a:rPr>
              <a:t>Appendix: </a:t>
            </a:r>
            <a:r>
              <a:rPr lang="en" sz="2500"/>
              <a:t>CTV Delivery by Geography</a:t>
            </a:r>
            <a:endParaRPr sz="2500">
              <a:solidFill>
                <a:schemeClr val="dk2"/>
              </a:solidFill>
            </a:endParaRPr>
          </a:p>
        </p:txBody>
      </p:sp>
      <p:graphicFrame>
        <p:nvGraphicFramePr>
          <p:cNvPr id="720" name="Google Shape;720;p84"/>
          <p:cNvGraphicFramePr/>
          <p:nvPr/>
        </p:nvGraphicFramePr>
        <p:xfrm>
          <a:off x="511700" y="1061825"/>
          <a:ext cx="7672125" cy="3200100"/>
        </p:xfrm>
        <a:graphic>
          <a:graphicData uri="http://schemas.openxmlformats.org/drawingml/2006/table">
            <a:tbl>
              <a:tblPr>
                <a:noFill/>
                <a:tableStyleId>{0146B247-2BF6-4557-8501-D660072AD9CC}</a:tableStyleId>
              </a:tblPr>
              <a:tblGrid>
                <a:gridCol w="1426975">
                  <a:extLst>
                    <a:ext uri="{9D8B030D-6E8A-4147-A177-3AD203B41FA5}">
                      <a16:colId xmlns:a16="http://schemas.microsoft.com/office/drawing/2014/main" val="20000"/>
                    </a:ext>
                  </a:extLst>
                </a:gridCol>
                <a:gridCol w="1854325">
                  <a:extLst>
                    <a:ext uri="{9D8B030D-6E8A-4147-A177-3AD203B41FA5}">
                      <a16:colId xmlns:a16="http://schemas.microsoft.com/office/drawing/2014/main" val="20001"/>
                    </a:ext>
                  </a:extLst>
                </a:gridCol>
                <a:gridCol w="1513725">
                  <a:extLst>
                    <a:ext uri="{9D8B030D-6E8A-4147-A177-3AD203B41FA5}">
                      <a16:colId xmlns:a16="http://schemas.microsoft.com/office/drawing/2014/main" val="20002"/>
                    </a:ext>
                  </a:extLst>
                </a:gridCol>
                <a:gridCol w="1452400">
                  <a:extLst>
                    <a:ext uri="{9D8B030D-6E8A-4147-A177-3AD203B41FA5}">
                      <a16:colId xmlns:a16="http://schemas.microsoft.com/office/drawing/2014/main" val="20003"/>
                    </a:ext>
                  </a:extLst>
                </a:gridCol>
                <a:gridCol w="1424700">
                  <a:extLst>
                    <a:ext uri="{9D8B030D-6E8A-4147-A177-3AD203B41FA5}">
                      <a16:colId xmlns:a16="http://schemas.microsoft.com/office/drawing/2014/main" val="20004"/>
                    </a:ext>
                  </a:extLst>
                </a:gridCol>
              </a:tblGrid>
              <a:tr h="640050">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Geo</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State</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Impressions</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Completed Views</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VCR</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extLst>
                  <a:ext uri="{0D108BD9-81ED-4DB2-BD59-A6C34878D82A}">
                    <a16:rowId xmlns:a16="http://schemas.microsoft.com/office/drawing/2014/main" val="10000"/>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Northeast</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New York</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1,188,492</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1,155,711</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97.24%</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extLst>
                  <a:ext uri="{0D108BD9-81ED-4DB2-BD59-A6C34878D82A}">
                    <a16:rowId xmlns:a16="http://schemas.microsoft.com/office/drawing/2014/main" val="10001"/>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Northeast</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Massachusetts</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337,830</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327,981</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97.08%</a:t>
                      </a:r>
                      <a:endParaRPr/>
                    </a:p>
                  </a:txBody>
                  <a:tcPr marL="91425" marR="91425" marT="91425" marB="91425" anchor="ctr">
                    <a:solidFill>
                      <a:srgbClr val="EFEFEF"/>
                    </a:solidFill>
                  </a:tcPr>
                </a:tc>
                <a:extLst>
                  <a:ext uri="{0D108BD9-81ED-4DB2-BD59-A6C34878D82A}">
                    <a16:rowId xmlns:a16="http://schemas.microsoft.com/office/drawing/2014/main" val="10002"/>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Northeast</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Maine</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173,687</a:t>
                      </a:r>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169,292</a:t>
                      </a:r>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97.47%</a:t>
                      </a:r>
                      <a:endParaRPr/>
                    </a:p>
                  </a:txBody>
                  <a:tcPr marL="91425" marR="91425" marT="91425" marB="91425" anchor="ctr">
                    <a:solidFill>
                      <a:srgbClr val="D9D9D9"/>
                    </a:solidFill>
                  </a:tcPr>
                </a:tc>
                <a:extLst>
                  <a:ext uri="{0D108BD9-81ED-4DB2-BD59-A6C34878D82A}">
                    <a16:rowId xmlns:a16="http://schemas.microsoft.com/office/drawing/2014/main" val="10003"/>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Southeast</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Georgia</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629,580</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609,309</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96.88%</a:t>
                      </a:r>
                      <a:endParaRPr/>
                    </a:p>
                  </a:txBody>
                  <a:tcPr marL="91425" marR="91425" marT="91425" marB="91425" anchor="ctr">
                    <a:solidFill>
                      <a:srgbClr val="EFEFEF"/>
                    </a:solidFill>
                  </a:tcPr>
                </a:tc>
                <a:extLst>
                  <a:ext uri="{0D108BD9-81ED-4DB2-BD59-A6C34878D82A}">
                    <a16:rowId xmlns:a16="http://schemas.microsoft.com/office/drawing/2014/main" val="10004"/>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Southeast</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Tennessee</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541,330</a:t>
                      </a:r>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525,398</a:t>
                      </a:r>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97.06%</a:t>
                      </a:r>
                      <a:endParaRPr/>
                    </a:p>
                  </a:txBody>
                  <a:tcPr marL="91425" marR="91425" marT="91425" marB="91425" anchor="ctr">
                    <a:solidFill>
                      <a:srgbClr val="D9D9D9"/>
                    </a:solidFill>
                  </a:tcPr>
                </a:tc>
                <a:extLst>
                  <a:ext uri="{0D108BD9-81ED-4DB2-BD59-A6C34878D82A}">
                    <a16:rowId xmlns:a16="http://schemas.microsoft.com/office/drawing/2014/main" val="10005"/>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Southeast</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Alabama</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434,755</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422,632</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97.21%</a:t>
                      </a:r>
                      <a:endParaRPr/>
                    </a:p>
                  </a:txBody>
                  <a:tcPr marL="91425" marR="91425" marT="91425" marB="91425" anchor="ctr">
                    <a:solidFill>
                      <a:srgbClr val="EFEFEF"/>
                    </a:solidFill>
                  </a:tcPr>
                </a:tc>
                <a:extLst>
                  <a:ext uri="{0D108BD9-81ED-4DB2-BD59-A6C34878D82A}">
                    <a16:rowId xmlns:a16="http://schemas.microsoft.com/office/drawing/2014/main" val="10006"/>
                  </a:ext>
                </a:extLst>
              </a:tr>
            </a:tbl>
          </a:graphicData>
        </a:graphic>
      </p:graphicFrame>
      <p:sp>
        <p:nvSpPr>
          <p:cNvPr id="721" name="Google Shape;721;p84"/>
          <p:cNvSpPr txBox="1"/>
          <p:nvPr/>
        </p:nvSpPr>
        <p:spPr>
          <a:xfrm>
            <a:off x="110300" y="4754000"/>
            <a:ext cx="5724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Poppins"/>
                <a:ea typeface="Poppins"/>
                <a:cs typeface="Poppins"/>
                <a:sym typeface="Poppins"/>
              </a:rPr>
              <a:t>CTV reach data unavailable at state level </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89"/>
          <p:cNvSpPr txBox="1">
            <a:spLocks noGrp="1"/>
          </p:cNvSpPr>
          <p:nvPr>
            <p:ph type="title"/>
          </p:nvPr>
        </p:nvSpPr>
        <p:spPr>
          <a:xfrm>
            <a:off x="311700" y="315425"/>
            <a:ext cx="8295000" cy="9150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3000"/>
              <a:buNone/>
            </a:pPr>
            <a:r>
              <a:rPr lang="en" sz="4800" dirty="0"/>
              <a:t>What We Measured</a:t>
            </a:r>
            <a:endParaRPr sz="4800" dirty="0"/>
          </a:p>
        </p:txBody>
      </p:sp>
      <p:sp>
        <p:nvSpPr>
          <p:cNvPr id="762" name="Google Shape;762;p89"/>
          <p:cNvSpPr txBox="1">
            <a:spLocks noGrp="1"/>
          </p:cNvSpPr>
          <p:nvPr>
            <p:ph type="body" idx="1"/>
          </p:nvPr>
        </p:nvSpPr>
        <p:spPr>
          <a:xfrm>
            <a:off x="310950" y="995250"/>
            <a:ext cx="8522100" cy="820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200"/>
              <a:buNone/>
            </a:pPr>
            <a:r>
              <a:rPr lang="en">
                <a:solidFill>
                  <a:schemeClr val="dk1"/>
                </a:solidFill>
                <a:latin typeface="Poppins"/>
                <a:ea typeface="Poppins"/>
                <a:cs typeface="Poppins"/>
                <a:sym typeface="Poppins"/>
              </a:rPr>
              <a:t>Our four questions capture different aspects of campaign success. </a:t>
            </a:r>
            <a:r>
              <a:rPr lang="en"/>
              <a:t>We are most interested in whether our audience retained our message (</a:t>
            </a:r>
            <a:r>
              <a:rPr lang="en" b="1"/>
              <a:t>message retention</a:t>
            </a:r>
            <a:r>
              <a:rPr lang="en"/>
              <a:t>) and whether this shifted perceptions of hydropower’s impact in local communities (</a:t>
            </a:r>
            <a:r>
              <a:rPr lang="en" b="1"/>
              <a:t>Impact</a:t>
            </a:r>
            <a:r>
              <a:rPr lang="en"/>
              <a:t>).</a:t>
            </a:r>
            <a:endParaRPr/>
          </a:p>
        </p:txBody>
      </p:sp>
      <p:pic>
        <p:nvPicPr>
          <p:cNvPr id="763" name="Google Shape;763;p89"/>
          <p:cNvPicPr preferRelativeResize="0"/>
          <p:nvPr/>
        </p:nvPicPr>
        <p:blipFill>
          <a:blip r:embed="rId3">
            <a:alphaModFix/>
          </a:blip>
          <a:stretch>
            <a:fillRect/>
          </a:stretch>
        </p:blipFill>
        <p:spPr>
          <a:xfrm>
            <a:off x="264900" y="1914150"/>
            <a:ext cx="8388608" cy="2808562"/>
          </a:xfrm>
          <a:prstGeom prst="rect">
            <a:avLst/>
          </a:prstGeom>
          <a:noFill/>
          <a:ln>
            <a:noFill/>
          </a:ln>
        </p:spPr>
      </p:pic>
      <p:sp>
        <p:nvSpPr>
          <p:cNvPr id="764" name="Google Shape;764;p89"/>
          <p:cNvSpPr txBox="1">
            <a:spLocks noGrp="1"/>
          </p:cNvSpPr>
          <p:nvPr>
            <p:ph type="subTitle" idx="2"/>
          </p:nvPr>
        </p:nvSpPr>
        <p:spPr>
          <a:xfrm>
            <a:off x="1112202" y="4808349"/>
            <a:ext cx="6484800" cy="161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Tree>
    <p:extLst>
      <p:ext uri="{BB962C8B-B14F-4D97-AF65-F5344CB8AC3E}">
        <p14:creationId xmlns:p14="http://schemas.microsoft.com/office/powerpoint/2010/main" val="1400394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85"/>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727" name="Google Shape;727;p85"/>
          <p:cNvSpPr txBox="1">
            <a:spLocks noGrp="1"/>
          </p:cNvSpPr>
          <p:nvPr>
            <p:ph type="title"/>
          </p:nvPr>
        </p:nvSpPr>
        <p:spPr>
          <a:xfrm>
            <a:off x="311700" y="315425"/>
            <a:ext cx="8295000" cy="51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dk2"/>
                </a:solidFill>
              </a:rPr>
              <a:t>Appendix: </a:t>
            </a:r>
            <a:r>
              <a:rPr lang="en" sz="2500"/>
              <a:t>Video Delivery by Geography</a:t>
            </a:r>
            <a:endParaRPr sz="2500">
              <a:solidFill>
                <a:schemeClr val="dk2"/>
              </a:solidFill>
            </a:endParaRPr>
          </a:p>
        </p:txBody>
      </p:sp>
      <p:graphicFrame>
        <p:nvGraphicFramePr>
          <p:cNvPr id="728" name="Google Shape;728;p85"/>
          <p:cNvGraphicFramePr/>
          <p:nvPr/>
        </p:nvGraphicFramePr>
        <p:xfrm>
          <a:off x="511700" y="1061825"/>
          <a:ext cx="7679350" cy="3200100"/>
        </p:xfrm>
        <a:graphic>
          <a:graphicData uri="http://schemas.openxmlformats.org/drawingml/2006/table">
            <a:tbl>
              <a:tblPr>
                <a:noFill/>
                <a:tableStyleId>{0146B247-2BF6-4557-8501-D660072AD9CC}</a:tableStyleId>
              </a:tblPr>
              <a:tblGrid>
                <a:gridCol w="1428300">
                  <a:extLst>
                    <a:ext uri="{9D8B030D-6E8A-4147-A177-3AD203B41FA5}">
                      <a16:colId xmlns:a16="http://schemas.microsoft.com/office/drawing/2014/main" val="20000"/>
                    </a:ext>
                  </a:extLst>
                </a:gridCol>
                <a:gridCol w="1856075">
                  <a:extLst>
                    <a:ext uri="{9D8B030D-6E8A-4147-A177-3AD203B41FA5}">
                      <a16:colId xmlns:a16="http://schemas.microsoft.com/office/drawing/2014/main" val="20001"/>
                    </a:ext>
                  </a:extLst>
                </a:gridCol>
                <a:gridCol w="1515150">
                  <a:extLst>
                    <a:ext uri="{9D8B030D-6E8A-4147-A177-3AD203B41FA5}">
                      <a16:colId xmlns:a16="http://schemas.microsoft.com/office/drawing/2014/main" val="20002"/>
                    </a:ext>
                  </a:extLst>
                </a:gridCol>
                <a:gridCol w="1453775">
                  <a:extLst>
                    <a:ext uri="{9D8B030D-6E8A-4147-A177-3AD203B41FA5}">
                      <a16:colId xmlns:a16="http://schemas.microsoft.com/office/drawing/2014/main" val="20003"/>
                    </a:ext>
                  </a:extLst>
                </a:gridCol>
                <a:gridCol w="1426050">
                  <a:extLst>
                    <a:ext uri="{9D8B030D-6E8A-4147-A177-3AD203B41FA5}">
                      <a16:colId xmlns:a16="http://schemas.microsoft.com/office/drawing/2014/main" val="20004"/>
                    </a:ext>
                  </a:extLst>
                </a:gridCol>
              </a:tblGrid>
              <a:tr h="640050">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Geo</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State</a:t>
                      </a:r>
                      <a:endParaRPr sz="1000">
                        <a:solidFill>
                          <a:schemeClr val="lt1"/>
                        </a:solidFill>
                        <a:latin typeface="Poppins SemiBold"/>
                        <a:ea typeface="Poppins SemiBold"/>
                        <a:cs typeface="Poppins SemiBold"/>
                        <a:sym typeface="Poppins SemiBold"/>
                      </a:endParaRPr>
                    </a:p>
                  </a:txBody>
                  <a:tcPr marL="91425" marR="91425" marT="91425" marB="91425" anchor="ctr">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Impressions</a:t>
                      </a:r>
                      <a:endParaRPr sz="1000">
                        <a:solidFill>
                          <a:schemeClr val="lt1"/>
                        </a:solidFill>
                        <a:latin typeface="Poppins SemiBold"/>
                        <a:ea typeface="Poppins SemiBold"/>
                        <a:cs typeface="Poppins SemiBold"/>
                        <a:sym typeface="Poppins SemiBold"/>
                      </a:endParaRPr>
                    </a:p>
                  </a:txBody>
                  <a:tcPr marL="91425" marR="91425" marT="91425" marB="91425" anchor="ctr">
                    <a:lnB w="9525" cap="flat" cmpd="sng">
                      <a:solidFill>
                        <a:srgbClr val="9E9E9E"/>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Completed Views</a:t>
                      </a:r>
                      <a:endParaRPr sz="1000">
                        <a:solidFill>
                          <a:schemeClr val="lt1"/>
                        </a:solidFill>
                        <a:latin typeface="Poppins SemiBold"/>
                        <a:ea typeface="Poppins SemiBold"/>
                        <a:cs typeface="Poppins SemiBold"/>
                        <a:sym typeface="Poppins SemiBold"/>
                      </a:endParaRPr>
                    </a:p>
                  </a:txBody>
                  <a:tcPr marL="91425" marR="91425" marT="91425" marB="91425" anchor="ctr">
                    <a:lnB w="9525" cap="flat" cmpd="sng">
                      <a:solidFill>
                        <a:srgbClr val="9E9E9E"/>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000">
                          <a:solidFill>
                            <a:schemeClr val="lt1"/>
                          </a:solidFill>
                          <a:latin typeface="Poppins SemiBold"/>
                          <a:ea typeface="Poppins SemiBold"/>
                          <a:cs typeface="Poppins SemiBold"/>
                          <a:sym typeface="Poppins SemiBold"/>
                        </a:rPr>
                        <a:t>VCR</a:t>
                      </a:r>
                      <a:endParaRPr sz="1000">
                        <a:solidFill>
                          <a:schemeClr val="lt1"/>
                        </a:solidFill>
                        <a:latin typeface="Poppins SemiBold"/>
                        <a:ea typeface="Poppins SemiBold"/>
                        <a:cs typeface="Poppins SemiBold"/>
                        <a:sym typeface="Poppins SemiBold"/>
                      </a:endParaRPr>
                    </a:p>
                  </a:txBody>
                  <a:tcPr marL="91425" marR="91425" marT="91425" marB="91425" anchor="ctr">
                    <a:lnB w="9525" cap="flat" cmpd="sng">
                      <a:solidFill>
                        <a:srgbClr val="9E9E9E"/>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Northeast</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New York</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277,855</a:t>
                      </a:r>
                      <a:endParaRPr sz="1000">
                        <a:solidFill>
                          <a:schemeClr val="accent6"/>
                        </a:solidFill>
                        <a:latin typeface="Poppins"/>
                        <a:ea typeface="Poppins"/>
                        <a:cs typeface="Poppins"/>
                        <a:sym typeface="Poppins"/>
                      </a:endParaRPr>
                    </a:p>
                  </a:txBody>
                  <a:tcPr marL="91425" marR="91425" marT="91425" marB="91425" anchor="ctr">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196,457</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70.70%</a:t>
                      </a:r>
                      <a:endParaRPr sz="1000">
                        <a:solidFill>
                          <a:schemeClr val="accent6"/>
                        </a:solidFill>
                        <a:latin typeface="Poppins"/>
                        <a:ea typeface="Poppins"/>
                        <a:cs typeface="Poppins"/>
                        <a:sym typeface="Poppi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Northeast</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Massachusetts</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74,867</a:t>
                      </a:r>
                      <a:endParaRPr/>
                    </a:p>
                  </a:txBody>
                  <a:tcPr marL="91425" marR="91425" marT="91425" marB="91425" anchor="ctr">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54,320</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72.56%</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Northeast</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Maine</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66,641</a:t>
                      </a:r>
                      <a:endParaRPr/>
                    </a:p>
                  </a:txBody>
                  <a:tcPr marL="91425" marR="91425" marT="91425" marB="91425" anchor="ctr">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47,826</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71.77%</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Southeast</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Georgia</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102,160</a:t>
                      </a:r>
                      <a:endParaRPr/>
                    </a:p>
                  </a:txBody>
                  <a:tcPr marL="91425" marR="91425" marT="91425" marB="91425" anchor="ctr">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74,640</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73.06%</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Southeast</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Tennessee</a:t>
                      </a:r>
                      <a:endParaRPr sz="1000">
                        <a:solidFill>
                          <a:schemeClr val="accent6"/>
                        </a:solidFill>
                        <a:latin typeface="Poppins"/>
                        <a:ea typeface="Poppins"/>
                        <a:cs typeface="Poppins"/>
                        <a:sym typeface="Poppins"/>
                      </a:endParaRPr>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167,659</a:t>
                      </a:r>
                      <a:endParaRPr/>
                    </a:p>
                  </a:txBody>
                  <a:tcPr marL="91425" marR="91425" marT="91425" marB="91425" anchor="ctr">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119,614</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71.34%</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426675">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Southeast</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Alabama</a:t>
                      </a:r>
                      <a:endParaRPr sz="1000">
                        <a:solidFill>
                          <a:schemeClr val="accent6"/>
                        </a:solidFill>
                        <a:latin typeface="Poppins"/>
                        <a:ea typeface="Poppins"/>
                        <a:cs typeface="Poppins"/>
                        <a:sym typeface="Poppins"/>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50,685</a:t>
                      </a:r>
                      <a:endParaRPr/>
                    </a:p>
                  </a:txBody>
                  <a:tcPr marL="91425" marR="91425" marT="91425" marB="91425" anchor="ctr">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36,672</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000">
                          <a:solidFill>
                            <a:schemeClr val="accent6"/>
                          </a:solidFill>
                          <a:latin typeface="Poppins"/>
                          <a:ea typeface="Poppins"/>
                          <a:cs typeface="Poppins"/>
                          <a:sym typeface="Poppins"/>
                        </a:rPr>
                        <a:t>72.35%</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6"/>
                  </a:ext>
                </a:extLst>
              </a:tr>
            </a:tbl>
          </a:graphicData>
        </a:graphic>
      </p:graphicFrame>
      <p:sp>
        <p:nvSpPr>
          <p:cNvPr id="729" name="Google Shape;729;p85"/>
          <p:cNvSpPr txBox="1"/>
          <p:nvPr/>
        </p:nvSpPr>
        <p:spPr>
          <a:xfrm>
            <a:off x="110300" y="4754000"/>
            <a:ext cx="5724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Poppins"/>
                <a:ea typeface="Poppins"/>
                <a:cs typeface="Poppins"/>
                <a:sym typeface="Poppins"/>
              </a:rPr>
              <a:t>Video reach data unavailable at state level </a:t>
            </a:r>
            <a:endParaRPr sz="800">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92"/>
          <p:cNvSpPr txBox="1"/>
          <p:nvPr/>
        </p:nvSpPr>
        <p:spPr>
          <a:xfrm>
            <a:off x="363141" y="350158"/>
            <a:ext cx="8174700" cy="548700"/>
          </a:xfrm>
          <a:prstGeom prst="rect">
            <a:avLst/>
          </a:prstGeom>
          <a:no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None/>
            </a:pPr>
            <a:r>
              <a:rPr lang="en" sz="2200" b="1">
                <a:solidFill>
                  <a:schemeClr val="dk2"/>
                </a:solidFill>
                <a:latin typeface="Poppins"/>
                <a:ea typeface="Poppins"/>
                <a:cs typeface="Poppins"/>
                <a:sym typeface="Poppins"/>
              </a:rPr>
              <a:t>Appendix: </a:t>
            </a:r>
            <a:r>
              <a:rPr lang="en" sz="2200" b="1">
                <a:solidFill>
                  <a:schemeClr val="dk1"/>
                </a:solidFill>
                <a:latin typeface="Poppins"/>
                <a:ea typeface="Poppins"/>
                <a:cs typeface="Poppins"/>
                <a:sym typeface="Poppins"/>
              </a:rPr>
              <a:t>Our campaign message related to strong perceptions of community impact</a:t>
            </a:r>
            <a:endParaRPr sz="2200"/>
          </a:p>
        </p:txBody>
      </p:sp>
      <p:sp>
        <p:nvSpPr>
          <p:cNvPr id="790" name="Google Shape;790;p92"/>
          <p:cNvSpPr txBox="1"/>
          <p:nvPr/>
        </p:nvSpPr>
        <p:spPr>
          <a:xfrm>
            <a:off x="363144" y="1764120"/>
            <a:ext cx="3134100" cy="235500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 sz="1200">
                <a:solidFill>
                  <a:schemeClr val="dk1"/>
                </a:solidFill>
                <a:latin typeface="Poppins"/>
                <a:ea typeface="Poppins"/>
                <a:cs typeface="Poppins"/>
                <a:sym typeface="Poppins"/>
              </a:rPr>
              <a:t>Our campaign message most strongly related to perceptions of community impact (see left), and less so to favorability or importance. </a:t>
            </a:r>
            <a:endParaRPr sz="1200">
              <a:solidFill>
                <a:schemeClr val="dk1"/>
              </a:solidFill>
              <a:latin typeface="Poppins"/>
              <a:ea typeface="Poppins"/>
              <a:cs typeface="Poppins"/>
              <a:sym typeface="Poppins"/>
            </a:endParaRPr>
          </a:p>
          <a:p>
            <a:pPr marL="0" marR="0" lvl="0" indent="0" algn="l" rtl="0">
              <a:lnSpc>
                <a:spcPct val="125000"/>
              </a:lnSpc>
              <a:spcBef>
                <a:spcPts val="0"/>
              </a:spcBef>
              <a:spcAft>
                <a:spcPts val="0"/>
              </a:spcAft>
              <a:buNone/>
            </a:pPr>
            <a:endParaRPr sz="1200">
              <a:solidFill>
                <a:schemeClr val="dk1"/>
              </a:solidFill>
              <a:latin typeface="Poppins"/>
              <a:ea typeface="Poppins"/>
              <a:cs typeface="Poppins"/>
              <a:sym typeface="Poppins"/>
            </a:endParaRPr>
          </a:p>
          <a:p>
            <a:pPr marL="0" marR="0" lvl="0" indent="0" algn="l" rtl="0">
              <a:lnSpc>
                <a:spcPct val="125000"/>
              </a:lnSpc>
              <a:spcBef>
                <a:spcPts val="0"/>
              </a:spcBef>
              <a:spcAft>
                <a:spcPts val="0"/>
              </a:spcAft>
              <a:buNone/>
            </a:pPr>
            <a:r>
              <a:rPr lang="en" sz="1200">
                <a:solidFill>
                  <a:schemeClr val="dk1"/>
                </a:solidFill>
                <a:latin typeface="Poppins"/>
                <a:ea typeface="Poppins"/>
                <a:cs typeface="Poppins"/>
                <a:sym typeface="Poppins"/>
              </a:rPr>
              <a:t>This makes intuitive sense given the focus of the winning </a:t>
            </a:r>
            <a:r>
              <a:rPr lang="en" sz="1200" i="1">
                <a:solidFill>
                  <a:schemeClr val="dk1"/>
                </a:solidFill>
                <a:latin typeface="Poppins"/>
                <a:ea typeface="Poppins"/>
                <a:cs typeface="Poppins"/>
                <a:sym typeface="Poppins"/>
              </a:rPr>
              <a:t>‘below the surface’ </a:t>
            </a:r>
            <a:r>
              <a:rPr lang="en" sz="1200">
                <a:solidFill>
                  <a:schemeClr val="dk1"/>
                </a:solidFill>
                <a:latin typeface="Poppins"/>
                <a:ea typeface="Poppins"/>
                <a:cs typeface="Poppins"/>
                <a:sym typeface="Poppins"/>
              </a:rPr>
              <a:t>video creative that we selected based on the results of our June 2022 ad test.</a:t>
            </a:r>
            <a:endParaRPr sz="1200">
              <a:solidFill>
                <a:schemeClr val="dk1"/>
              </a:solidFill>
              <a:latin typeface="Poppins"/>
              <a:ea typeface="Poppins"/>
              <a:cs typeface="Poppins"/>
              <a:sym typeface="Poppins"/>
            </a:endParaRPr>
          </a:p>
        </p:txBody>
      </p:sp>
      <p:sp>
        <p:nvSpPr>
          <p:cNvPr id="791" name="Google Shape;791;p92"/>
          <p:cNvSpPr txBox="1"/>
          <p:nvPr/>
        </p:nvSpPr>
        <p:spPr>
          <a:xfrm>
            <a:off x="4036925" y="1567800"/>
            <a:ext cx="4420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b="1">
                <a:solidFill>
                  <a:schemeClr val="dk1"/>
                </a:solidFill>
                <a:latin typeface="Poppins"/>
                <a:ea typeface="Poppins"/>
                <a:cs typeface="Poppins"/>
                <a:sym typeface="Poppins"/>
              </a:rPr>
              <a:t>Very Positive Impact by Message Retention</a:t>
            </a:r>
            <a:endParaRPr sz="1400" b="1" i="0" u="none" strike="noStrike" cap="none">
              <a:solidFill>
                <a:schemeClr val="dk1"/>
              </a:solidFill>
              <a:latin typeface="Poppins"/>
              <a:ea typeface="Poppins"/>
              <a:cs typeface="Poppins"/>
              <a:sym typeface="Poppins"/>
            </a:endParaRPr>
          </a:p>
        </p:txBody>
      </p:sp>
      <p:sp>
        <p:nvSpPr>
          <p:cNvPr id="792" name="Google Shape;792;p92"/>
          <p:cNvSpPr txBox="1"/>
          <p:nvPr/>
        </p:nvSpPr>
        <p:spPr>
          <a:xfrm>
            <a:off x="1096651" y="4821112"/>
            <a:ext cx="6484800" cy="1617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 sz="600" b="1">
                <a:solidFill>
                  <a:schemeClr val="dk1"/>
                </a:solidFill>
                <a:latin typeface="Poppins"/>
                <a:ea typeface="Poppins"/>
                <a:cs typeface="Poppins"/>
                <a:sym typeface="Poppins"/>
              </a:rPr>
              <a:t>NHA Persuasion Pilot</a:t>
            </a:r>
            <a:endParaRPr sz="600" b="1">
              <a:solidFill>
                <a:schemeClr val="dk1"/>
              </a:solidFill>
              <a:latin typeface="Poppins"/>
              <a:ea typeface="Poppins"/>
              <a:cs typeface="Poppins"/>
              <a:sym typeface="Poppins"/>
            </a:endParaRPr>
          </a:p>
        </p:txBody>
      </p:sp>
      <p:graphicFrame>
        <p:nvGraphicFramePr>
          <p:cNvPr id="793" name="Google Shape;793;p92"/>
          <p:cNvGraphicFramePr/>
          <p:nvPr/>
        </p:nvGraphicFramePr>
        <p:xfrm>
          <a:off x="4119455" y="2102035"/>
          <a:ext cx="4255450" cy="1959675"/>
        </p:xfrm>
        <a:graphic>
          <a:graphicData uri="http://schemas.openxmlformats.org/drawingml/2006/table">
            <a:tbl>
              <a:tblPr firstRow="1" bandRow="1">
                <a:noFill/>
                <a:tableStyleId>{73E79226-9D85-425F-9F05-037D4E34CEAA}</a:tableStyleId>
              </a:tblPr>
              <a:tblGrid>
                <a:gridCol w="2456475">
                  <a:extLst>
                    <a:ext uri="{9D8B030D-6E8A-4147-A177-3AD203B41FA5}">
                      <a16:colId xmlns:a16="http://schemas.microsoft.com/office/drawing/2014/main" val="20000"/>
                    </a:ext>
                  </a:extLst>
                </a:gridCol>
                <a:gridCol w="1798975">
                  <a:extLst>
                    <a:ext uri="{9D8B030D-6E8A-4147-A177-3AD203B41FA5}">
                      <a16:colId xmlns:a16="http://schemas.microsoft.com/office/drawing/2014/main" val="20001"/>
                    </a:ext>
                  </a:extLst>
                </a:gridCol>
              </a:tblGrid>
              <a:tr h="606450">
                <a:tc>
                  <a:txBody>
                    <a:bodyPr/>
                    <a:lstStyle/>
                    <a:p>
                      <a:pPr marL="0" marR="0" lvl="0" indent="0" algn="l" rtl="0">
                        <a:lnSpc>
                          <a:spcPct val="100000"/>
                        </a:lnSpc>
                        <a:spcBef>
                          <a:spcPts val="0"/>
                        </a:spcBef>
                        <a:spcAft>
                          <a:spcPts val="0"/>
                        </a:spcAft>
                        <a:buNone/>
                      </a:pPr>
                      <a:r>
                        <a:rPr lang="en" sz="1000" b="1">
                          <a:solidFill>
                            <a:schemeClr val="lt1"/>
                          </a:solidFill>
                          <a:latin typeface="Poppins"/>
                          <a:ea typeface="Poppins"/>
                          <a:cs typeface="Poppins"/>
                          <a:sym typeface="Poppins"/>
                        </a:rPr>
                        <a:t>Among those who retained the campaign message:</a:t>
                      </a:r>
                      <a:endParaRPr/>
                    </a:p>
                  </a:txBody>
                  <a:tcPr marL="34300" marR="34300" marT="17150" marB="17150" anchor="ctr">
                    <a:lnL w="12700" cap="flat" cmpd="sng">
                      <a:solidFill>
                        <a:schemeClr val="dk1"/>
                      </a:solidFill>
                      <a:prstDash val="solid"/>
                      <a:round/>
                      <a:headEnd type="none" w="sm" len="sm"/>
                      <a:tailEnd type="none" w="sm" len="sm"/>
                    </a:lnL>
                    <a:lnR w="12700" cap="flat" cmpd="sng">
                      <a:solidFill>
                        <a:srgbClr val="EDF3F9"/>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EDF3F9"/>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n" sz="1000" b="1">
                          <a:solidFill>
                            <a:schemeClr val="lt1"/>
                          </a:solidFill>
                          <a:latin typeface="Poppins"/>
                          <a:ea typeface="Poppins"/>
                          <a:cs typeface="Poppins"/>
                          <a:sym typeface="Poppins"/>
                        </a:rPr>
                        <a:t>Very Positive  Impact</a:t>
                      </a:r>
                      <a:endParaRPr/>
                    </a:p>
                  </a:txBody>
                  <a:tcPr marL="34300" marR="34300" marT="17150" marB="17150" anchor="ctr">
                    <a:lnL w="12700" cap="flat" cmpd="sng">
                      <a:solidFill>
                        <a:srgbClr val="EDF3F9"/>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EDF3F9"/>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301050">
                <a:tc>
                  <a:txBody>
                    <a:bodyPr/>
                    <a:lstStyle/>
                    <a:p>
                      <a:pPr marL="0" marR="0" lvl="0" indent="0" algn="l" rtl="0">
                        <a:lnSpc>
                          <a:spcPct val="100000"/>
                        </a:lnSpc>
                        <a:spcBef>
                          <a:spcPts val="0"/>
                        </a:spcBef>
                        <a:spcAft>
                          <a:spcPts val="0"/>
                        </a:spcAft>
                        <a:buNone/>
                      </a:pPr>
                      <a:r>
                        <a:rPr lang="en" sz="1000" b="0" u="none" strike="noStrike" cap="none">
                          <a:solidFill>
                            <a:schemeClr val="dk1"/>
                          </a:solidFill>
                          <a:latin typeface="Poppins"/>
                          <a:ea typeface="Poppins"/>
                          <a:cs typeface="Poppins"/>
                          <a:sym typeface="Poppins"/>
                        </a:rPr>
                        <a:t>‘</a:t>
                      </a:r>
                      <a:r>
                        <a:rPr lang="en" sz="1000">
                          <a:solidFill>
                            <a:schemeClr val="dk1"/>
                          </a:solidFill>
                          <a:latin typeface="Poppins"/>
                          <a:ea typeface="Poppins"/>
                          <a:cs typeface="Poppins"/>
                          <a:sym typeface="Poppins"/>
                        </a:rPr>
                        <a:t>A great deal</a:t>
                      </a:r>
                      <a:r>
                        <a:rPr lang="en" sz="1000" b="0" u="none" strike="noStrike" cap="none">
                          <a:solidFill>
                            <a:schemeClr val="dk1"/>
                          </a:solidFill>
                          <a:latin typeface="Poppins"/>
                          <a:ea typeface="Poppins"/>
                          <a:cs typeface="Poppins"/>
                          <a:sym typeface="Poppins"/>
                        </a:rPr>
                        <a:t>’</a:t>
                      </a:r>
                      <a:endParaRPr/>
                    </a:p>
                  </a:txBody>
                  <a:tcPr marL="34300" marR="34300" marT="17150" marB="17150" anchor="ctr">
                    <a:lnL w="12700" cap="flat" cmpd="sng">
                      <a:solidFill>
                        <a:schemeClr val="dk1"/>
                      </a:solidFill>
                      <a:prstDash val="solid"/>
                      <a:round/>
                      <a:headEnd type="none" w="sm" len="sm"/>
                      <a:tailEnd type="none" w="sm" len="sm"/>
                    </a:lnL>
                    <a:lnR w="9525" cap="flat" cmpd="sng">
                      <a:solidFill>
                        <a:srgbClr val="EFEFEF"/>
                      </a:solidFill>
                      <a:prstDash val="solid"/>
                      <a:round/>
                      <a:headEnd type="none" w="sm" len="sm"/>
                      <a:tailEnd type="none" w="sm" len="sm"/>
                    </a:lnR>
                    <a:lnT w="12700" cap="flat" cmpd="sng">
                      <a:solidFill>
                        <a:srgbClr val="EDF3F9"/>
                      </a:solidFill>
                      <a:prstDash val="solid"/>
                      <a:round/>
                      <a:headEnd type="none" w="sm" len="sm"/>
                      <a:tailEnd type="none" w="sm" len="sm"/>
                    </a:lnT>
                    <a:lnB w="12700" cap="flat" cmpd="sng">
                      <a:solidFill>
                        <a:srgbClr val="EDF3F9"/>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 sz="1000" b="1">
                          <a:solidFill>
                            <a:schemeClr val="dk1"/>
                          </a:solidFill>
                          <a:latin typeface="Poppins"/>
                          <a:ea typeface="Poppins"/>
                          <a:cs typeface="Poppins"/>
                          <a:sym typeface="Poppins"/>
                        </a:rPr>
                        <a:t>64</a:t>
                      </a:r>
                      <a:r>
                        <a:rPr lang="en" sz="1000" b="1" i="0" u="none" strike="noStrike" cap="none">
                          <a:solidFill>
                            <a:schemeClr val="dk1"/>
                          </a:solidFill>
                          <a:latin typeface="Poppins"/>
                          <a:ea typeface="Poppins"/>
                          <a:cs typeface="Poppins"/>
                          <a:sym typeface="Poppins"/>
                        </a:rPr>
                        <a:t>%</a:t>
                      </a:r>
                      <a:endParaRPr b="1"/>
                    </a:p>
                  </a:txBody>
                  <a:tcPr marL="34300" marR="34300" marT="17150" marB="17150" anchor="ctr">
                    <a:lnL w="9525" cap="flat" cmpd="sng">
                      <a:solidFill>
                        <a:srgbClr val="EFEFE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EDF3F9"/>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1"/>
                  </a:ext>
                </a:extLst>
              </a:tr>
              <a:tr h="350725">
                <a:tc>
                  <a:txBody>
                    <a:bodyPr/>
                    <a:lstStyle/>
                    <a:p>
                      <a:pPr marL="0" marR="0" lvl="0" indent="0" algn="l" rtl="0">
                        <a:lnSpc>
                          <a:spcPct val="100000"/>
                        </a:lnSpc>
                        <a:spcBef>
                          <a:spcPts val="0"/>
                        </a:spcBef>
                        <a:spcAft>
                          <a:spcPts val="0"/>
                        </a:spcAft>
                        <a:buNone/>
                      </a:pPr>
                      <a:r>
                        <a:rPr lang="en" sz="1000">
                          <a:solidFill>
                            <a:schemeClr val="dk1"/>
                          </a:solidFill>
                          <a:latin typeface="Poppins"/>
                          <a:ea typeface="Poppins"/>
                          <a:cs typeface="Poppins"/>
                          <a:sym typeface="Poppins"/>
                        </a:rPr>
                        <a:t>‘Some’</a:t>
                      </a:r>
                      <a:endParaRPr/>
                    </a:p>
                  </a:txBody>
                  <a:tcPr marL="34300" marR="34300" marT="17150" marB="17150" anchor="ctr">
                    <a:lnL w="12700" cap="flat" cmpd="sng">
                      <a:solidFill>
                        <a:schemeClr val="dk1"/>
                      </a:solidFill>
                      <a:prstDash val="solid"/>
                      <a:round/>
                      <a:headEnd type="none" w="sm" len="sm"/>
                      <a:tailEnd type="none" w="sm" len="sm"/>
                    </a:lnL>
                    <a:lnR w="9525" cap="flat" cmpd="sng">
                      <a:solidFill>
                        <a:srgbClr val="EFEFEF"/>
                      </a:solidFill>
                      <a:prstDash val="solid"/>
                      <a:round/>
                      <a:headEnd type="none" w="sm" len="sm"/>
                      <a:tailEnd type="none" w="sm" len="sm"/>
                    </a:lnR>
                    <a:lnT w="12700" cap="flat" cmpd="sng">
                      <a:solidFill>
                        <a:srgbClr val="EDF3F9"/>
                      </a:solidFill>
                      <a:prstDash val="solid"/>
                      <a:round/>
                      <a:headEnd type="none" w="sm" len="sm"/>
                      <a:tailEnd type="none" w="sm" len="sm"/>
                    </a:lnT>
                    <a:lnB w="12700" cap="flat" cmpd="sng">
                      <a:solidFill>
                        <a:srgbClr val="EDF3F9"/>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 sz="1000" b="1">
                          <a:solidFill>
                            <a:schemeClr val="dk1"/>
                          </a:solidFill>
                          <a:latin typeface="Poppins"/>
                          <a:ea typeface="Poppins"/>
                          <a:cs typeface="Poppins"/>
                          <a:sym typeface="Poppins"/>
                        </a:rPr>
                        <a:t>41%</a:t>
                      </a:r>
                      <a:endParaRPr b="1"/>
                    </a:p>
                  </a:txBody>
                  <a:tcPr marL="34300" marR="34300" marT="17150" marB="17150" anchor="ctr">
                    <a:lnL w="9525" cap="flat" cmpd="sng">
                      <a:solidFill>
                        <a:srgbClr val="EFEFEF"/>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2"/>
                  </a:ext>
                </a:extLst>
              </a:tr>
              <a:tr h="350725">
                <a:tc>
                  <a:txBody>
                    <a:bodyPr/>
                    <a:lstStyle/>
                    <a:p>
                      <a:pPr marL="0" marR="0" lvl="0" indent="0" algn="l" rtl="0">
                        <a:lnSpc>
                          <a:spcPct val="100000"/>
                        </a:lnSpc>
                        <a:spcBef>
                          <a:spcPts val="0"/>
                        </a:spcBef>
                        <a:spcAft>
                          <a:spcPts val="0"/>
                        </a:spcAft>
                        <a:buNone/>
                      </a:pPr>
                      <a:r>
                        <a:rPr lang="en" sz="1000">
                          <a:solidFill>
                            <a:schemeClr val="dk1"/>
                          </a:solidFill>
                          <a:latin typeface="Poppins"/>
                          <a:ea typeface="Poppins"/>
                          <a:cs typeface="Poppins"/>
                          <a:sym typeface="Poppins"/>
                        </a:rPr>
                        <a:t>‘Just a little’</a:t>
                      </a:r>
                      <a:endParaRPr/>
                    </a:p>
                  </a:txBody>
                  <a:tcPr marL="34300" marR="34300" marT="17150" marB="17150" anchor="ctr">
                    <a:lnL w="12700" cap="flat" cmpd="sng">
                      <a:solidFill>
                        <a:schemeClr val="dk1"/>
                      </a:solidFill>
                      <a:prstDash val="solid"/>
                      <a:round/>
                      <a:headEnd type="none" w="sm" len="sm"/>
                      <a:tailEnd type="none" w="sm" len="sm"/>
                    </a:lnL>
                    <a:lnR w="9525" cap="flat" cmpd="sng">
                      <a:solidFill>
                        <a:srgbClr val="EFEFEF"/>
                      </a:solidFill>
                      <a:prstDash val="solid"/>
                      <a:round/>
                      <a:headEnd type="none" w="sm" len="sm"/>
                      <a:tailEnd type="none" w="sm" len="sm"/>
                    </a:lnR>
                    <a:lnT w="12700" cap="flat" cmpd="sng">
                      <a:solidFill>
                        <a:srgbClr val="EDF3F9"/>
                      </a:solidFill>
                      <a:prstDash val="solid"/>
                      <a:round/>
                      <a:headEnd type="none" w="sm" len="sm"/>
                      <a:tailEnd type="none" w="sm" len="sm"/>
                    </a:lnT>
                    <a:lnB w="12700" cap="flat" cmpd="sng">
                      <a:solidFill>
                        <a:srgbClr val="EDF3F9"/>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 sz="1000">
                          <a:solidFill>
                            <a:schemeClr val="dk1"/>
                          </a:solidFill>
                          <a:latin typeface="Poppins"/>
                          <a:ea typeface="Poppins"/>
                          <a:cs typeface="Poppins"/>
                          <a:sym typeface="Poppins"/>
                        </a:rPr>
                        <a:t>21</a:t>
                      </a:r>
                      <a:r>
                        <a:rPr lang="en" sz="1000" i="0" u="none" strike="noStrike" cap="none">
                          <a:solidFill>
                            <a:schemeClr val="dk1"/>
                          </a:solidFill>
                          <a:latin typeface="Poppins"/>
                          <a:ea typeface="Poppins"/>
                          <a:cs typeface="Poppins"/>
                          <a:sym typeface="Poppins"/>
                        </a:rPr>
                        <a:t>%</a:t>
                      </a:r>
                      <a:endParaRPr/>
                    </a:p>
                  </a:txBody>
                  <a:tcPr marL="34300" marR="34300" marT="17150" marB="17150" anchor="ctr">
                    <a:lnL w="9525" cap="flat" cmpd="sng">
                      <a:solidFill>
                        <a:srgbClr val="EFEFEF"/>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3"/>
                  </a:ext>
                </a:extLst>
              </a:tr>
              <a:tr h="350725">
                <a:tc>
                  <a:txBody>
                    <a:bodyPr/>
                    <a:lstStyle/>
                    <a:p>
                      <a:pPr marL="0" marR="0" lvl="0" indent="0" algn="l" rtl="0">
                        <a:lnSpc>
                          <a:spcPct val="100000"/>
                        </a:lnSpc>
                        <a:spcBef>
                          <a:spcPts val="0"/>
                        </a:spcBef>
                        <a:spcAft>
                          <a:spcPts val="0"/>
                        </a:spcAft>
                        <a:buNone/>
                      </a:pPr>
                      <a:r>
                        <a:rPr lang="en" sz="1000">
                          <a:solidFill>
                            <a:schemeClr val="dk1"/>
                          </a:solidFill>
                          <a:latin typeface="Poppins"/>
                          <a:ea typeface="Poppins"/>
                          <a:cs typeface="Poppins"/>
                          <a:sym typeface="Poppins"/>
                        </a:rPr>
                        <a:t>‘Nothing at all’</a:t>
                      </a:r>
                      <a:endParaRPr/>
                    </a:p>
                  </a:txBody>
                  <a:tcPr marL="34300" marR="34300" marT="17150" marB="17150" anchor="ctr">
                    <a:lnL w="12700" cap="flat" cmpd="sng">
                      <a:solidFill>
                        <a:schemeClr val="dk1"/>
                      </a:solidFill>
                      <a:prstDash val="solid"/>
                      <a:round/>
                      <a:headEnd type="none" w="sm" len="sm"/>
                      <a:tailEnd type="none" w="sm" len="sm"/>
                    </a:lnL>
                    <a:lnR w="9525" cap="flat" cmpd="sng">
                      <a:solidFill>
                        <a:srgbClr val="EFEFEF"/>
                      </a:solidFill>
                      <a:prstDash val="solid"/>
                      <a:round/>
                      <a:headEnd type="none" w="sm" len="sm"/>
                      <a:tailEnd type="none" w="sm" len="sm"/>
                    </a:lnR>
                    <a:lnT w="12700" cap="flat" cmpd="sng">
                      <a:solidFill>
                        <a:srgbClr val="EDF3F9"/>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 sz="1000">
                          <a:solidFill>
                            <a:schemeClr val="dk1"/>
                          </a:solidFill>
                          <a:latin typeface="Poppins"/>
                          <a:ea typeface="Poppins"/>
                          <a:cs typeface="Poppins"/>
                          <a:sym typeface="Poppins"/>
                        </a:rPr>
                        <a:t>27</a:t>
                      </a:r>
                      <a:r>
                        <a:rPr lang="en" sz="1000" b="0" i="0" u="none" strike="noStrike" cap="none">
                          <a:solidFill>
                            <a:schemeClr val="dk1"/>
                          </a:solidFill>
                          <a:latin typeface="Poppins"/>
                          <a:ea typeface="Poppins"/>
                          <a:cs typeface="Poppins"/>
                          <a:sym typeface="Poppins"/>
                        </a:rPr>
                        <a:t>%</a:t>
                      </a:r>
                      <a:endParaRPr/>
                    </a:p>
                  </a:txBody>
                  <a:tcPr marL="34300" marR="34300" marT="17150" marB="17150" anchor="ctr">
                    <a:lnL w="9525" cap="flat" cmpd="sng">
                      <a:solidFill>
                        <a:srgbClr val="EFEFEF"/>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EFEFEF"/>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cxnSp>
        <p:nvCxnSpPr>
          <p:cNvPr id="794" name="Google Shape;794;p92"/>
          <p:cNvCxnSpPr/>
          <p:nvPr/>
        </p:nvCxnSpPr>
        <p:spPr>
          <a:xfrm>
            <a:off x="7285016" y="2946375"/>
            <a:ext cx="401700" cy="0"/>
          </a:xfrm>
          <a:prstGeom prst="straightConnector1">
            <a:avLst/>
          </a:prstGeom>
          <a:noFill/>
          <a:ln w="38100" cap="flat" cmpd="sng">
            <a:solidFill>
              <a:srgbClr val="65DFFC"/>
            </a:solidFill>
            <a:prstDash val="solid"/>
            <a:round/>
            <a:headEnd type="none" w="sm" len="sm"/>
            <a:tailEnd type="none" w="sm" len="sm"/>
          </a:ln>
        </p:spPr>
      </p:cxnSp>
      <p:cxnSp>
        <p:nvCxnSpPr>
          <p:cNvPr id="795" name="Google Shape;795;p92"/>
          <p:cNvCxnSpPr/>
          <p:nvPr/>
        </p:nvCxnSpPr>
        <p:spPr>
          <a:xfrm>
            <a:off x="7266737" y="3271775"/>
            <a:ext cx="438300" cy="0"/>
          </a:xfrm>
          <a:prstGeom prst="straightConnector1">
            <a:avLst/>
          </a:prstGeom>
          <a:noFill/>
          <a:ln w="38100" cap="flat" cmpd="sng">
            <a:solidFill>
              <a:srgbClr val="65DFFC"/>
            </a:solidFill>
            <a:prstDash val="solid"/>
            <a:round/>
            <a:headEnd type="none" w="sm" len="sm"/>
            <a:tailEnd type="none" w="sm" len="sm"/>
          </a:ln>
        </p:spPr>
      </p:cxnSp>
      <p:sp>
        <p:nvSpPr>
          <p:cNvPr id="796" name="Google Shape;796;p92"/>
          <p:cNvSpPr txBox="1"/>
          <p:nvPr/>
        </p:nvSpPr>
        <p:spPr>
          <a:xfrm>
            <a:off x="3708025" y="1794250"/>
            <a:ext cx="5285700" cy="307800"/>
          </a:xfrm>
          <a:prstGeom prst="rect">
            <a:avLst/>
          </a:prstGeom>
          <a:noFill/>
          <a:ln>
            <a:noFill/>
          </a:ln>
        </p:spPr>
        <p:txBody>
          <a:bodyPr spcFirstLastPara="1" wrap="square" lIns="91425" tIns="91425" rIns="91425" bIns="91425" anchor="t" anchorCtr="0">
            <a:spAutoFit/>
          </a:bodyPr>
          <a:lstStyle/>
          <a:p>
            <a:pPr marL="0" lvl="0" indent="0" algn="ctr" rtl="0">
              <a:lnSpc>
                <a:spcPct val="114000"/>
              </a:lnSpc>
              <a:spcBef>
                <a:spcPts val="500"/>
              </a:spcBef>
              <a:spcAft>
                <a:spcPts val="0"/>
              </a:spcAft>
              <a:buNone/>
            </a:pPr>
            <a:r>
              <a:rPr lang="en" sz="800">
                <a:solidFill>
                  <a:srgbClr val="595959"/>
                </a:solidFill>
                <a:latin typeface="Poppins"/>
                <a:ea typeface="Poppins"/>
                <a:cs typeface="Poppins"/>
                <a:sym typeface="Poppins"/>
              </a:rPr>
              <a:t>How would you describe hydropower’s impact on local communities?</a:t>
            </a:r>
            <a:endParaRPr sz="800">
              <a:solidFill>
                <a:srgbClr val="595959"/>
              </a:solidFill>
              <a:latin typeface="Poppins"/>
              <a:ea typeface="Poppins"/>
              <a:cs typeface="Poppins"/>
              <a:sym typeface="Poppins"/>
            </a:endParaRPr>
          </a:p>
        </p:txBody>
      </p:sp>
      <p:sp>
        <p:nvSpPr>
          <p:cNvPr id="797" name="Google Shape;797;p92"/>
          <p:cNvSpPr txBox="1"/>
          <p:nvPr/>
        </p:nvSpPr>
        <p:spPr>
          <a:xfrm>
            <a:off x="89028" y="4481837"/>
            <a:ext cx="1383300" cy="85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A_great_deal</a:t>
            </a:r>
            <a:r>
              <a:rPr lang="en" sz="700">
                <a:solidFill>
                  <a:srgbClr val="666666"/>
                </a:solidFill>
                <a:latin typeface="Poppins"/>
                <a:ea typeface="Poppins"/>
                <a:cs typeface="Poppins"/>
                <a:sym typeface="Poppins"/>
              </a:rPr>
              <a:t>     = 27</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some</a:t>
            </a:r>
            <a:r>
              <a:rPr lang="en" sz="700">
                <a:solidFill>
                  <a:srgbClr val="666666"/>
                </a:solidFill>
                <a:latin typeface="Poppins"/>
                <a:ea typeface="Poppins"/>
                <a:cs typeface="Poppins"/>
                <a:sym typeface="Poppins"/>
              </a:rPr>
              <a:t>               = 83</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Just_a_little</a:t>
            </a:r>
            <a:r>
              <a:rPr lang="en" sz="700">
                <a:solidFill>
                  <a:srgbClr val="666666"/>
                </a:solidFill>
                <a:latin typeface="Poppins"/>
                <a:ea typeface="Poppins"/>
                <a:cs typeface="Poppins"/>
                <a:sym typeface="Poppins"/>
              </a:rPr>
              <a:t>       = 121</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Nothing_at_all</a:t>
            </a:r>
            <a:r>
              <a:rPr lang="en" sz="700">
                <a:solidFill>
                  <a:srgbClr val="666666"/>
                </a:solidFill>
                <a:latin typeface="Poppins"/>
                <a:ea typeface="Poppins"/>
                <a:cs typeface="Poppins"/>
                <a:sym typeface="Poppins"/>
              </a:rPr>
              <a:t>    = 680</a:t>
            </a:r>
            <a:endParaRPr sz="700">
              <a:solidFill>
                <a:srgbClr val="666666"/>
              </a:solidFill>
              <a:latin typeface="Poppins"/>
              <a:ea typeface="Poppins"/>
              <a:cs typeface="Poppins"/>
              <a:sym typeface="Poppins"/>
            </a:endParaRPr>
          </a:p>
          <a:p>
            <a:pPr marL="0" lvl="0" indent="0" algn="l" rtl="0">
              <a:spcBef>
                <a:spcPts val="1000"/>
              </a:spcBef>
              <a:spcAft>
                <a:spcPts val="0"/>
              </a:spcAft>
              <a:buNone/>
            </a:pPr>
            <a:endParaRPr sz="700" i="1">
              <a:solidFill>
                <a:srgbClr val="666666"/>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93"/>
          <p:cNvSpPr txBox="1"/>
          <p:nvPr/>
        </p:nvSpPr>
        <p:spPr>
          <a:xfrm>
            <a:off x="363141" y="350158"/>
            <a:ext cx="8174700" cy="548700"/>
          </a:xfrm>
          <a:prstGeom prst="rect">
            <a:avLst/>
          </a:prstGeom>
          <a:no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None/>
            </a:pPr>
            <a:r>
              <a:rPr lang="en" sz="2200" b="1">
                <a:solidFill>
                  <a:schemeClr val="dk2"/>
                </a:solidFill>
                <a:latin typeface="Poppins"/>
                <a:ea typeface="Poppins"/>
                <a:cs typeface="Poppins"/>
                <a:sym typeface="Poppins"/>
              </a:rPr>
              <a:t>Appendix: </a:t>
            </a:r>
            <a:r>
              <a:rPr lang="en" sz="2200" b="1">
                <a:solidFill>
                  <a:schemeClr val="dk1"/>
                </a:solidFill>
                <a:latin typeface="Poppins"/>
                <a:ea typeface="Poppins"/>
                <a:cs typeface="Poppins"/>
                <a:sym typeface="Poppins"/>
              </a:rPr>
              <a:t>Baseline perceptions of hydropower among millenials largely similar across region</a:t>
            </a:r>
            <a:endParaRPr sz="2200"/>
          </a:p>
        </p:txBody>
      </p:sp>
      <p:sp>
        <p:nvSpPr>
          <p:cNvPr id="803" name="Google Shape;803;p93"/>
          <p:cNvSpPr txBox="1"/>
          <p:nvPr/>
        </p:nvSpPr>
        <p:spPr>
          <a:xfrm>
            <a:off x="363150" y="1916525"/>
            <a:ext cx="2747100" cy="281670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 sz="1200">
                <a:solidFill>
                  <a:schemeClr val="dk1"/>
                </a:solidFill>
                <a:latin typeface="Poppins"/>
                <a:ea typeface="Poppins"/>
                <a:cs typeface="Poppins"/>
                <a:sym typeface="Poppins"/>
              </a:rPr>
              <a:t>We see largely similar attitudes of hydropower between the Northeast and the Southeast. </a:t>
            </a:r>
            <a:endParaRPr sz="1200">
              <a:solidFill>
                <a:schemeClr val="dk1"/>
              </a:solidFill>
              <a:latin typeface="Poppins"/>
              <a:ea typeface="Poppins"/>
              <a:cs typeface="Poppins"/>
              <a:sym typeface="Poppins"/>
            </a:endParaRPr>
          </a:p>
          <a:p>
            <a:pPr marL="0" marR="0" lvl="0" indent="0" algn="l" rtl="0">
              <a:lnSpc>
                <a:spcPct val="125000"/>
              </a:lnSpc>
              <a:spcBef>
                <a:spcPts val="0"/>
              </a:spcBef>
              <a:spcAft>
                <a:spcPts val="0"/>
              </a:spcAft>
              <a:buNone/>
            </a:pPr>
            <a:endParaRPr sz="1200">
              <a:solidFill>
                <a:schemeClr val="dk1"/>
              </a:solidFill>
              <a:latin typeface="Poppins"/>
              <a:ea typeface="Poppins"/>
              <a:cs typeface="Poppins"/>
              <a:sym typeface="Poppins"/>
            </a:endParaRPr>
          </a:p>
          <a:p>
            <a:pPr marL="0" marR="0" lvl="0" indent="0" algn="l" rtl="0">
              <a:lnSpc>
                <a:spcPct val="125000"/>
              </a:lnSpc>
              <a:spcBef>
                <a:spcPts val="0"/>
              </a:spcBef>
              <a:spcAft>
                <a:spcPts val="0"/>
              </a:spcAft>
              <a:buNone/>
            </a:pPr>
            <a:r>
              <a:rPr lang="en" sz="1200">
                <a:solidFill>
                  <a:schemeClr val="dk1"/>
                </a:solidFill>
                <a:latin typeface="Poppins"/>
                <a:ea typeface="Poppins"/>
                <a:cs typeface="Poppins"/>
                <a:sym typeface="Poppins"/>
              </a:rPr>
              <a:t>There is a slight distinction in perceptions of clean energy importance – though very similar strong positive perceptions (45% in the Northeast, 47% in the Southeast).</a:t>
            </a:r>
            <a:endParaRPr sz="1200">
              <a:solidFill>
                <a:schemeClr val="dk1"/>
              </a:solidFill>
              <a:latin typeface="Poppins"/>
              <a:ea typeface="Poppins"/>
              <a:cs typeface="Poppins"/>
              <a:sym typeface="Poppins"/>
            </a:endParaRPr>
          </a:p>
          <a:p>
            <a:pPr marL="0" marR="0" lvl="0" indent="0" algn="l" rtl="0">
              <a:lnSpc>
                <a:spcPct val="125000"/>
              </a:lnSpc>
              <a:spcBef>
                <a:spcPts val="0"/>
              </a:spcBef>
              <a:spcAft>
                <a:spcPts val="0"/>
              </a:spcAft>
              <a:buNone/>
            </a:pPr>
            <a:endParaRPr sz="1200">
              <a:solidFill>
                <a:schemeClr val="dk1"/>
              </a:solidFill>
              <a:latin typeface="Poppins"/>
              <a:ea typeface="Poppins"/>
              <a:cs typeface="Poppins"/>
              <a:sym typeface="Poppins"/>
            </a:endParaRPr>
          </a:p>
          <a:p>
            <a:pPr marL="0" marR="0" lvl="0" indent="0" algn="l" rtl="0">
              <a:lnSpc>
                <a:spcPct val="125000"/>
              </a:lnSpc>
              <a:spcBef>
                <a:spcPts val="0"/>
              </a:spcBef>
              <a:spcAft>
                <a:spcPts val="0"/>
              </a:spcAft>
              <a:buNone/>
            </a:pPr>
            <a:endParaRPr sz="1200">
              <a:solidFill>
                <a:schemeClr val="dk1"/>
              </a:solidFill>
              <a:latin typeface="Poppins"/>
              <a:ea typeface="Poppins"/>
              <a:cs typeface="Poppins"/>
              <a:sym typeface="Poppins"/>
            </a:endParaRPr>
          </a:p>
        </p:txBody>
      </p:sp>
      <p:sp>
        <p:nvSpPr>
          <p:cNvPr id="804" name="Google Shape;804;p93"/>
          <p:cNvSpPr txBox="1"/>
          <p:nvPr/>
        </p:nvSpPr>
        <p:spPr>
          <a:xfrm>
            <a:off x="4021850" y="1501800"/>
            <a:ext cx="4420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b="1">
                <a:solidFill>
                  <a:schemeClr val="dk1"/>
                </a:solidFill>
                <a:latin typeface="Poppins"/>
                <a:ea typeface="Poppins"/>
                <a:cs typeface="Poppins"/>
                <a:sym typeface="Poppins"/>
              </a:rPr>
              <a:t>Baseline Positive Attitudes by Region</a:t>
            </a:r>
            <a:endParaRPr sz="1400" b="1" i="0" u="none" strike="noStrike" cap="none">
              <a:solidFill>
                <a:schemeClr val="dk1"/>
              </a:solidFill>
              <a:latin typeface="Poppins"/>
              <a:ea typeface="Poppins"/>
              <a:cs typeface="Poppins"/>
              <a:sym typeface="Poppins"/>
            </a:endParaRPr>
          </a:p>
        </p:txBody>
      </p:sp>
      <p:sp>
        <p:nvSpPr>
          <p:cNvPr id="805" name="Google Shape;805;p93"/>
          <p:cNvSpPr txBox="1"/>
          <p:nvPr/>
        </p:nvSpPr>
        <p:spPr>
          <a:xfrm>
            <a:off x="1096651" y="4821112"/>
            <a:ext cx="6484800" cy="1617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 sz="600" b="1">
                <a:solidFill>
                  <a:schemeClr val="dk1"/>
                </a:solidFill>
                <a:latin typeface="Poppins"/>
                <a:ea typeface="Poppins"/>
                <a:cs typeface="Poppins"/>
                <a:sym typeface="Poppins"/>
              </a:rPr>
              <a:t>NHA Persuasion Pilot</a:t>
            </a:r>
            <a:endParaRPr sz="600" b="1">
              <a:solidFill>
                <a:schemeClr val="dk1"/>
              </a:solidFill>
              <a:latin typeface="Poppins"/>
              <a:ea typeface="Poppins"/>
              <a:cs typeface="Poppins"/>
              <a:sym typeface="Poppins"/>
            </a:endParaRPr>
          </a:p>
        </p:txBody>
      </p:sp>
      <p:graphicFrame>
        <p:nvGraphicFramePr>
          <p:cNvPr id="806" name="Google Shape;806;p93"/>
          <p:cNvGraphicFramePr/>
          <p:nvPr/>
        </p:nvGraphicFramePr>
        <p:xfrm>
          <a:off x="3344005" y="1809610"/>
          <a:ext cx="5467950" cy="2680300"/>
        </p:xfrm>
        <a:graphic>
          <a:graphicData uri="http://schemas.openxmlformats.org/drawingml/2006/table">
            <a:tbl>
              <a:tblPr firstRow="1" bandRow="1">
                <a:noFill/>
                <a:tableStyleId>{73E79226-9D85-425F-9F05-037D4E34CEAA}</a:tableStyleId>
              </a:tblPr>
              <a:tblGrid>
                <a:gridCol w="1922175">
                  <a:extLst>
                    <a:ext uri="{9D8B030D-6E8A-4147-A177-3AD203B41FA5}">
                      <a16:colId xmlns:a16="http://schemas.microsoft.com/office/drawing/2014/main" val="20000"/>
                    </a:ext>
                  </a:extLst>
                </a:gridCol>
                <a:gridCol w="1340150">
                  <a:extLst>
                    <a:ext uri="{9D8B030D-6E8A-4147-A177-3AD203B41FA5}">
                      <a16:colId xmlns:a16="http://schemas.microsoft.com/office/drawing/2014/main" val="20001"/>
                    </a:ext>
                  </a:extLst>
                </a:gridCol>
                <a:gridCol w="1354825">
                  <a:extLst>
                    <a:ext uri="{9D8B030D-6E8A-4147-A177-3AD203B41FA5}">
                      <a16:colId xmlns:a16="http://schemas.microsoft.com/office/drawing/2014/main" val="20002"/>
                    </a:ext>
                  </a:extLst>
                </a:gridCol>
                <a:gridCol w="850800">
                  <a:extLst>
                    <a:ext uri="{9D8B030D-6E8A-4147-A177-3AD203B41FA5}">
                      <a16:colId xmlns:a16="http://schemas.microsoft.com/office/drawing/2014/main" val="20003"/>
                    </a:ext>
                  </a:extLst>
                </a:gridCol>
              </a:tblGrid>
              <a:tr h="683975">
                <a:tc>
                  <a:txBody>
                    <a:bodyPr/>
                    <a:lstStyle/>
                    <a:p>
                      <a:pPr marL="0" marR="0" lvl="0" indent="0" algn="l" rtl="0">
                        <a:lnSpc>
                          <a:spcPct val="100000"/>
                        </a:lnSpc>
                        <a:spcBef>
                          <a:spcPts val="0"/>
                        </a:spcBef>
                        <a:spcAft>
                          <a:spcPts val="0"/>
                        </a:spcAft>
                        <a:buNone/>
                      </a:pPr>
                      <a:r>
                        <a:rPr lang="en" sz="1000" b="1">
                          <a:solidFill>
                            <a:schemeClr val="lt1"/>
                          </a:solidFill>
                          <a:latin typeface="Poppins"/>
                          <a:ea typeface="Poppins"/>
                          <a:cs typeface="Poppins"/>
                          <a:sym typeface="Poppins"/>
                        </a:rPr>
                        <a:t>Question</a:t>
                      </a:r>
                      <a:endParaRPr/>
                    </a:p>
                  </a:txBody>
                  <a:tcPr marL="34300" marR="34300" marT="17150" marB="17150" anchor="ctr">
                    <a:lnL w="12700" cap="flat" cmpd="sng">
                      <a:solidFill>
                        <a:schemeClr val="dk1"/>
                      </a:solidFill>
                      <a:prstDash val="solid"/>
                      <a:round/>
                      <a:headEnd type="none" w="sm" len="sm"/>
                      <a:tailEnd type="none" w="sm" len="sm"/>
                    </a:lnL>
                    <a:lnR w="12700" cap="flat" cmpd="sng">
                      <a:solidFill>
                        <a:srgbClr val="EDF3F9"/>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EDF3F9"/>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n" sz="1000" b="1">
                          <a:solidFill>
                            <a:schemeClr val="lt1"/>
                          </a:solidFill>
                          <a:latin typeface="Poppins"/>
                          <a:ea typeface="Poppins"/>
                          <a:cs typeface="Poppins"/>
                          <a:sym typeface="Poppins"/>
                        </a:rPr>
                        <a:t>Positive Attitudes in the Northeast  (%)</a:t>
                      </a:r>
                      <a:endParaRPr/>
                    </a:p>
                  </a:txBody>
                  <a:tcPr marL="34300" marR="34300" marT="17150" marB="17150" anchor="ctr">
                    <a:lnL w="12700" cap="flat" cmpd="sng">
                      <a:solidFill>
                        <a:srgbClr val="EDF3F9"/>
                      </a:solidFill>
                      <a:prstDash val="solid"/>
                      <a:round/>
                      <a:headEnd type="none" w="sm" len="sm"/>
                      <a:tailEnd type="none" w="sm" len="sm"/>
                    </a:lnL>
                    <a:lnR w="12700" cap="flat" cmpd="sng">
                      <a:solidFill>
                        <a:srgbClr val="EDF3F9"/>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EDF3F9"/>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000" b="1">
                          <a:solidFill>
                            <a:schemeClr val="lt1"/>
                          </a:solidFill>
                          <a:latin typeface="Poppins"/>
                          <a:ea typeface="Poppins"/>
                          <a:cs typeface="Poppins"/>
                          <a:sym typeface="Poppins"/>
                        </a:rPr>
                        <a:t>Positive Attitudes in the Southeast  (%)</a:t>
                      </a:r>
                      <a:endParaRPr sz="1000" b="1">
                        <a:solidFill>
                          <a:schemeClr val="lt1"/>
                        </a:solidFill>
                        <a:latin typeface="Poppins"/>
                        <a:ea typeface="Poppins"/>
                        <a:cs typeface="Poppins"/>
                        <a:sym typeface="Poppins"/>
                      </a:endParaRPr>
                    </a:p>
                  </a:txBody>
                  <a:tcPr marL="34300" marR="34300" marT="17150" marB="17150" anchor="ctr">
                    <a:lnL w="12700" cap="flat" cmpd="sng">
                      <a:solidFill>
                        <a:srgbClr val="EDF3F9"/>
                      </a:solidFill>
                      <a:prstDash val="solid"/>
                      <a:round/>
                      <a:headEnd type="none" w="sm" len="sm"/>
                      <a:tailEnd type="none" w="sm" len="sm"/>
                    </a:lnL>
                    <a:lnR w="12700" cap="flat" cmpd="sng">
                      <a:solidFill>
                        <a:srgbClr val="EDF3F9"/>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EDF3F9"/>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000" b="1">
                          <a:solidFill>
                            <a:schemeClr val="lt1"/>
                          </a:solidFill>
                          <a:latin typeface="Poppins"/>
                          <a:ea typeface="Poppins"/>
                          <a:cs typeface="Poppins"/>
                          <a:sym typeface="Poppins"/>
                        </a:rPr>
                        <a:t>Difference (pts)</a:t>
                      </a:r>
                      <a:endParaRPr sz="1000" b="1">
                        <a:solidFill>
                          <a:schemeClr val="lt1"/>
                        </a:solidFill>
                        <a:latin typeface="Poppins"/>
                        <a:ea typeface="Poppins"/>
                        <a:cs typeface="Poppins"/>
                        <a:sym typeface="Poppins"/>
                      </a:endParaRPr>
                    </a:p>
                  </a:txBody>
                  <a:tcPr marL="34300" marR="34300" marT="17150" marB="17150" anchor="ctr">
                    <a:lnL w="12700" cap="flat" cmpd="sng">
                      <a:solidFill>
                        <a:srgbClr val="EDF3F9"/>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EDF3F9"/>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461450">
                <a:tc>
                  <a:txBody>
                    <a:bodyPr/>
                    <a:lstStyle/>
                    <a:p>
                      <a:pPr marL="0" lvl="0" indent="0" algn="l" rtl="0">
                        <a:lnSpc>
                          <a:spcPct val="115000"/>
                        </a:lnSpc>
                        <a:spcBef>
                          <a:spcPts val="0"/>
                        </a:spcBef>
                        <a:spcAft>
                          <a:spcPts val="0"/>
                        </a:spcAft>
                        <a:buNone/>
                      </a:pPr>
                      <a:r>
                        <a:rPr lang="en" sz="1000" b="1">
                          <a:solidFill>
                            <a:schemeClr val="dk1"/>
                          </a:solidFill>
                          <a:latin typeface="Poppins"/>
                          <a:ea typeface="Poppins"/>
                          <a:cs typeface="Poppins"/>
                          <a:sym typeface="Poppins"/>
                        </a:rPr>
                        <a:t>Message Retention </a:t>
                      </a:r>
                      <a:r>
                        <a:rPr lang="en" sz="1000">
                          <a:solidFill>
                            <a:schemeClr val="dk1"/>
                          </a:solidFill>
                          <a:latin typeface="Poppins"/>
                          <a:ea typeface="Poppins"/>
                          <a:cs typeface="Poppins"/>
                          <a:sym typeface="Poppins"/>
                        </a:rPr>
                        <a:t>of</a:t>
                      </a:r>
                      <a:r>
                        <a:rPr lang="en" sz="1000" b="1">
                          <a:solidFill>
                            <a:schemeClr val="dk1"/>
                          </a:solidFill>
                          <a:latin typeface="Poppins"/>
                          <a:ea typeface="Poppins"/>
                          <a:cs typeface="Poppins"/>
                          <a:sym typeface="Poppins"/>
                        </a:rPr>
                        <a:t> </a:t>
                      </a:r>
                      <a:r>
                        <a:rPr lang="en" sz="1000">
                          <a:solidFill>
                            <a:schemeClr val="dk1"/>
                          </a:solidFill>
                          <a:latin typeface="Poppins"/>
                          <a:ea typeface="Poppins"/>
                          <a:cs typeface="Poppins"/>
                          <a:sym typeface="Poppins"/>
                        </a:rPr>
                        <a:t>campaign ad message</a:t>
                      </a:r>
                      <a:endParaRPr sz="1000">
                        <a:solidFill>
                          <a:schemeClr val="dk1"/>
                        </a:solidFill>
                        <a:latin typeface="Poppins"/>
                        <a:ea typeface="Poppins"/>
                        <a:cs typeface="Poppins"/>
                        <a:sym typeface="Poppins"/>
                      </a:endParaRPr>
                    </a:p>
                  </a:txBody>
                  <a:tcPr marL="34300" marR="34300" marT="17150" marB="17150" anchor="ctr">
                    <a:lnL w="12700" cap="flat" cmpd="sng">
                      <a:solidFill>
                        <a:schemeClr val="dk1"/>
                      </a:solidFill>
                      <a:prstDash val="solid"/>
                      <a:round/>
                      <a:headEnd type="none" w="sm" len="sm"/>
                      <a:tailEnd type="none" w="sm" len="sm"/>
                    </a:lnL>
                    <a:lnR w="9525" cap="flat" cmpd="sng">
                      <a:solidFill>
                        <a:srgbClr val="EFEFEF"/>
                      </a:solidFill>
                      <a:prstDash val="solid"/>
                      <a:round/>
                      <a:headEnd type="none" w="sm" len="sm"/>
                      <a:tailEnd type="none" w="sm" len="sm"/>
                    </a:lnR>
                    <a:lnT w="12700" cap="flat" cmpd="sng">
                      <a:solidFill>
                        <a:srgbClr val="EDF3F9"/>
                      </a:solidFill>
                      <a:prstDash val="solid"/>
                      <a:round/>
                      <a:headEnd type="none" w="sm" len="sm"/>
                      <a:tailEnd type="none" w="sm" len="sm"/>
                    </a:lnT>
                    <a:lnB w="12700" cap="flat" cmpd="sng">
                      <a:solidFill>
                        <a:srgbClr val="EDF3F9"/>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 sz="1000">
                          <a:solidFill>
                            <a:schemeClr val="dk1"/>
                          </a:solidFill>
                          <a:latin typeface="Poppins"/>
                          <a:ea typeface="Poppins"/>
                          <a:cs typeface="Poppins"/>
                          <a:sym typeface="Poppins"/>
                        </a:rPr>
                        <a:t>74%</a:t>
                      </a:r>
                      <a:endParaRPr/>
                    </a:p>
                  </a:txBody>
                  <a:tcPr marL="34300" marR="34300" marT="17150" marB="17150"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12700" cap="flat" cmpd="sng">
                      <a:solidFill>
                        <a:srgbClr val="EDF3F9"/>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a:solidFill>
                            <a:schemeClr val="dk1"/>
                          </a:solidFill>
                          <a:latin typeface="Poppins"/>
                          <a:ea typeface="Poppins"/>
                          <a:cs typeface="Poppins"/>
                          <a:sym typeface="Poppins"/>
                        </a:rPr>
                        <a:t>73%</a:t>
                      </a:r>
                      <a:endParaRPr sz="1000">
                        <a:solidFill>
                          <a:schemeClr val="dk1"/>
                        </a:solidFill>
                        <a:latin typeface="Poppins"/>
                        <a:ea typeface="Poppins"/>
                        <a:cs typeface="Poppins"/>
                        <a:sym typeface="Poppins"/>
                      </a:endParaRPr>
                    </a:p>
                  </a:txBody>
                  <a:tcPr marL="34300" marR="34300" marT="17150" marB="17150"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12700" cap="flat" cmpd="sng">
                      <a:solidFill>
                        <a:srgbClr val="EDF3F9"/>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a:solidFill>
                            <a:schemeClr val="dk1"/>
                          </a:solidFill>
                          <a:latin typeface="Poppins"/>
                          <a:ea typeface="Poppins"/>
                          <a:cs typeface="Poppins"/>
                          <a:sym typeface="Poppins"/>
                        </a:rPr>
                        <a:t>1pt</a:t>
                      </a:r>
                      <a:endParaRPr sz="1000" b="1">
                        <a:solidFill>
                          <a:schemeClr val="dk1"/>
                        </a:solidFill>
                        <a:latin typeface="Poppins"/>
                        <a:ea typeface="Poppins"/>
                        <a:cs typeface="Poppins"/>
                        <a:sym typeface="Poppins"/>
                      </a:endParaRPr>
                    </a:p>
                  </a:txBody>
                  <a:tcPr marL="34300" marR="34300" marT="17150" marB="17150" anchor="ctr">
                    <a:lnL w="9525" cap="flat" cmpd="sng">
                      <a:solidFill>
                        <a:srgbClr val="EFEFE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EDF3F9"/>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1"/>
                  </a:ext>
                </a:extLst>
              </a:tr>
              <a:tr h="461450">
                <a:tc>
                  <a:txBody>
                    <a:bodyPr/>
                    <a:lstStyle/>
                    <a:p>
                      <a:pPr marL="0" lvl="0" indent="0" algn="l" rtl="0">
                        <a:lnSpc>
                          <a:spcPct val="115000"/>
                        </a:lnSpc>
                        <a:spcBef>
                          <a:spcPts val="0"/>
                        </a:spcBef>
                        <a:spcAft>
                          <a:spcPts val="0"/>
                        </a:spcAft>
                        <a:buNone/>
                      </a:pPr>
                      <a:r>
                        <a:rPr lang="en" sz="1000" b="1">
                          <a:solidFill>
                            <a:schemeClr val="dk1"/>
                          </a:solidFill>
                          <a:latin typeface="Poppins"/>
                          <a:ea typeface="Poppins"/>
                          <a:cs typeface="Poppins"/>
                          <a:sym typeface="Poppins"/>
                        </a:rPr>
                        <a:t>Favorability</a:t>
                      </a:r>
                      <a:r>
                        <a:rPr lang="en" sz="1000">
                          <a:solidFill>
                            <a:schemeClr val="dk1"/>
                          </a:solidFill>
                          <a:latin typeface="Poppins"/>
                          <a:ea typeface="Poppins"/>
                          <a:cs typeface="Poppins"/>
                          <a:sym typeface="Poppins"/>
                        </a:rPr>
                        <a:t> of hydropower as an energy source</a:t>
                      </a:r>
                      <a:endParaRPr sz="1000">
                        <a:solidFill>
                          <a:schemeClr val="dk1"/>
                        </a:solidFill>
                        <a:latin typeface="Poppins"/>
                        <a:ea typeface="Poppins"/>
                        <a:cs typeface="Poppins"/>
                        <a:sym typeface="Poppins"/>
                      </a:endParaRPr>
                    </a:p>
                  </a:txBody>
                  <a:tcPr marL="34300" marR="34300" marT="17150" marB="17150" anchor="ctr">
                    <a:lnL w="12700" cap="flat" cmpd="sng">
                      <a:solidFill>
                        <a:schemeClr val="dk1"/>
                      </a:solidFill>
                      <a:prstDash val="solid"/>
                      <a:round/>
                      <a:headEnd type="none" w="sm" len="sm"/>
                      <a:tailEnd type="none" w="sm" len="sm"/>
                    </a:lnL>
                    <a:lnR w="9525" cap="flat" cmpd="sng">
                      <a:solidFill>
                        <a:srgbClr val="EFEFEF"/>
                      </a:solidFill>
                      <a:prstDash val="solid"/>
                      <a:round/>
                      <a:headEnd type="none" w="sm" len="sm"/>
                      <a:tailEnd type="none" w="sm" len="sm"/>
                    </a:lnR>
                    <a:lnT w="12700" cap="flat" cmpd="sng">
                      <a:solidFill>
                        <a:srgbClr val="EDF3F9"/>
                      </a:solidFill>
                      <a:prstDash val="solid"/>
                      <a:round/>
                      <a:headEnd type="none" w="sm" len="sm"/>
                      <a:tailEnd type="none" w="sm" len="sm"/>
                    </a:lnT>
                    <a:lnB w="12700" cap="flat" cmpd="sng">
                      <a:solidFill>
                        <a:srgbClr val="EDF3F9"/>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1"/>
                          </a:solidFill>
                          <a:latin typeface="Poppins"/>
                          <a:ea typeface="Poppins"/>
                          <a:cs typeface="Poppins"/>
                          <a:sym typeface="Poppins"/>
                        </a:rPr>
                        <a:t>72%</a:t>
                      </a:r>
                      <a:endParaRPr/>
                    </a:p>
                  </a:txBody>
                  <a:tcPr marL="34300" marR="34300" marT="17150" marB="17150"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a:solidFill>
                            <a:schemeClr val="dk1"/>
                          </a:solidFill>
                          <a:latin typeface="Poppins"/>
                          <a:ea typeface="Poppins"/>
                          <a:cs typeface="Poppins"/>
                          <a:sym typeface="Poppins"/>
                        </a:rPr>
                        <a:t>72%</a:t>
                      </a:r>
                      <a:endParaRPr sz="1000">
                        <a:solidFill>
                          <a:schemeClr val="dk1"/>
                        </a:solidFill>
                        <a:latin typeface="Poppins"/>
                        <a:ea typeface="Poppins"/>
                        <a:cs typeface="Poppins"/>
                        <a:sym typeface="Poppins"/>
                      </a:endParaRPr>
                    </a:p>
                  </a:txBody>
                  <a:tcPr marL="34300" marR="34300" marT="17150" marB="17150"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a:solidFill>
                            <a:schemeClr val="dk1"/>
                          </a:solidFill>
                          <a:latin typeface="Poppins"/>
                          <a:ea typeface="Poppins"/>
                          <a:cs typeface="Poppins"/>
                          <a:sym typeface="Poppins"/>
                        </a:rPr>
                        <a:t>0pts</a:t>
                      </a:r>
                      <a:endParaRPr sz="1000" b="1">
                        <a:solidFill>
                          <a:schemeClr val="dk1"/>
                        </a:solidFill>
                        <a:latin typeface="Poppins"/>
                        <a:ea typeface="Poppins"/>
                        <a:cs typeface="Poppins"/>
                        <a:sym typeface="Poppins"/>
                      </a:endParaRPr>
                    </a:p>
                  </a:txBody>
                  <a:tcPr marL="34300" marR="34300" marT="17150" marB="17150" anchor="ctr">
                    <a:lnL w="9525" cap="flat" cmpd="sng">
                      <a:solidFill>
                        <a:srgbClr val="EFEFEF"/>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2"/>
                  </a:ext>
                </a:extLst>
              </a:tr>
              <a:tr h="461450">
                <a:tc>
                  <a:txBody>
                    <a:bodyPr/>
                    <a:lstStyle/>
                    <a:p>
                      <a:pPr marL="0" lvl="0" indent="0" algn="l" rtl="0">
                        <a:lnSpc>
                          <a:spcPct val="115000"/>
                        </a:lnSpc>
                        <a:spcBef>
                          <a:spcPts val="0"/>
                        </a:spcBef>
                        <a:spcAft>
                          <a:spcPts val="0"/>
                        </a:spcAft>
                        <a:buNone/>
                      </a:pPr>
                      <a:r>
                        <a:rPr lang="en" sz="1000" b="1">
                          <a:solidFill>
                            <a:schemeClr val="dk1"/>
                          </a:solidFill>
                          <a:latin typeface="Poppins"/>
                          <a:ea typeface="Poppins"/>
                          <a:cs typeface="Poppins"/>
                          <a:sym typeface="Poppins"/>
                        </a:rPr>
                        <a:t>Hydropower Impact </a:t>
                      </a:r>
                      <a:r>
                        <a:rPr lang="en" sz="1000">
                          <a:solidFill>
                            <a:schemeClr val="dk1"/>
                          </a:solidFill>
                          <a:latin typeface="Poppins"/>
                          <a:ea typeface="Poppins"/>
                          <a:cs typeface="Poppins"/>
                          <a:sym typeface="Poppins"/>
                        </a:rPr>
                        <a:t>on local communities</a:t>
                      </a:r>
                      <a:endParaRPr sz="1000">
                        <a:solidFill>
                          <a:schemeClr val="dk1"/>
                        </a:solidFill>
                        <a:latin typeface="Poppins"/>
                        <a:ea typeface="Poppins"/>
                        <a:cs typeface="Poppins"/>
                        <a:sym typeface="Poppins"/>
                      </a:endParaRPr>
                    </a:p>
                  </a:txBody>
                  <a:tcPr marL="34300" marR="34300" marT="17150" marB="17150" anchor="ctr">
                    <a:lnL w="12700" cap="flat" cmpd="sng">
                      <a:solidFill>
                        <a:schemeClr val="dk1"/>
                      </a:solidFill>
                      <a:prstDash val="solid"/>
                      <a:round/>
                      <a:headEnd type="none" w="sm" len="sm"/>
                      <a:tailEnd type="none" w="sm" len="sm"/>
                    </a:lnL>
                    <a:lnR w="9525" cap="flat" cmpd="sng">
                      <a:solidFill>
                        <a:srgbClr val="EFEFEF"/>
                      </a:solidFill>
                      <a:prstDash val="solid"/>
                      <a:round/>
                      <a:headEnd type="none" w="sm" len="sm"/>
                      <a:tailEnd type="none" w="sm" len="sm"/>
                    </a:lnR>
                    <a:lnT w="12700" cap="flat" cmpd="sng">
                      <a:solidFill>
                        <a:srgbClr val="EDF3F9"/>
                      </a:solidFill>
                      <a:prstDash val="solid"/>
                      <a:round/>
                      <a:headEnd type="none" w="sm" len="sm"/>
                      <a:tailEnd type="none" w="sm" len="sm"/>
                    </a:lnT>
                    <a:lnB w="12700" cap="flat" cmpd="sng">
                      <a:solidFill>
                        <a:srgbClr val="EDF3F9"/>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 sz="1000">
                          <a:solidFill>
                            <a:schemeClr val="dk1"/>
                          </a:solidFill>
                          <a:latin typeface="Poppins"/>
                          <a:ea typeface="Poppins"/>
                          <a:cs typeface="Poppins"/>
                          <a:sym typeface="Poppins"/>
                        </a:rPr>
                        <a:t>70%</a:t>
                      </a:r>
                      <a:endParaRPr/>
                    </a:p>
                  </a:txBody>
                  <a:tcPr marL="34300" marR="34300" marT="17150" marB="17150"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a:solidFill>
                            <a:schemeClr val="dk1"/>
                          </a:solidFill>
                          <a:latin typeface="Poppins"/>
                          <a:ea typeface="Poppins"/>
                          <a:cs typeface="Poppins"/>
                          <a:sym typeface="Poppins"/>
                        </a:rPr>
                        <a:t>73%</a:t>
                      </a:r>
                      <a:endParaRPr sz="1000">
                        <a:solidFill>
                          <a:schemeClr val="dk1"/>
                        </a:solidFill>
                        <a:latin typeface="Poppins"/>
                        <a:ea typeface="Poppins"/>
                        <a:cs typeface="Poppins"/>
                        <a:sym typeface="Poppins"/>
                      </a:endParaRPr>
                    </a:p>
                  </a:txBody>
                  <a:tcPr marL="34300" marR="34300" marT="17150" marB="17150"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a:solidFill>
                            <a:schemeClr val="dk1"/>
                          </a:solidFill>
                          <a:latin typeface="Poppins"/>
                          <a:ea typeface="Poppins"/>
                          <a:cs typeface="Poppins"/>
                          <a:sym typeface="Poppins"/>
                        </a:rPr>
                        <a:t>3pts</a:t>
                      </a:r>
                      <a:endParaRPr sz="1000" b="1">
                        <a:solidFill>
                          <a:schemeClr val="dk1"/>
                        </a:solidFill>
                        <a:latin typeface="Poppins"/>
                        <a:ea typeface="Poppins"/>
                        <a:cs typeface="Poppins"/>
                        <a:sym typeface="Poppins"/>
                      </a:endParaRPr>
                    </a:p>
                  </a:txBody>
                  <a:tcPr marL="34300" marR="34300" marT="17150" marB="17150" anchor="ctr">
                    <a:lnL w="9525" cap="flat" cmpd="sng">
                      <a:solidFill>
                        <a:srgbClr val="EFEFEF"/>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3"/>
                  </a:ext>
                </a:extLst>
              </a:tr>
              <a:tr h="611975">
                <a:tc>
                  <a:txBody>
                    <a:bodyPr/>
                    <a:lstStyle/>
                    <a:p>
                      <a:pPr marL="0" lvl="0" indent="0" algn="l" rtl="0">
                        <a:lnSpc>
                          <a:spcPct val="115000"/>
                        </a:lnSpc>
                        <a:spcBef>
                          <a:spcPts val="0"/>
                        </a:spcBef>
                        <a:spcAft>
                          <a:spcPts val="0"/>
                        </a:spcAft>
                        <a:buNone/>
                      </a:pPr>
                      <a:r>
                        <a:rPr lang="en" sz="1000" b="1">
                          <a:solidFill>
                            <a:schemeClr val="dk1"/>
                          </a:solidFill>
                          <a:latin typeface="Poppins"/>
                          <a:ea typeface="Poppins"/>
                          <a:cs typeface="Poppins"/>
                          <a:sym typeface="Poppins"/>
                        </a:rPr>
                        <a:t>Importance</a:t>
                      </a:r>
                      <a:r>
                        <a:rPr lang="en" sz="1000">
                          <a:solidFill>
                            <a:schemeClr val="dk1"/>
                          </a:solidFill>
                          <a:latin typeface="Poppins"/>
                          <a:ea typeface="Poppins"/>
                          <a:cs typeface="Poppins"/>
                          <a:sym typeface="Poppins"/>
                        </a:rPr>
                        <a:t> of hydropower as a source of clean energy.</a:t>
                      </a:r>
                      <a:endParaRPr sz="1000">
                        <a:solidFill>
                          <a:schemeClr val="dk1"/>
                        </a:solidFill>
                        <a:latin typeface="Poppins"/>
                        <a:ea typeface="Poppins"/>
                        <a:cs typeface="Poppins"/>
                        <a:sym typeface="Poppins"/>
                      </a:endParaRPr>
                    </a:p>
                  </a:txBody>
                  <a:tcPr marL="34300" marR="34300" marT="17150" marB="17150" anchor="ctr">
                    <a:lnL w="12700" cap="flat" cmpd="sng">
                      <a:solidFill>
                        <a:schemeClr val="dk1"/>
                      </a:solidFill>
                      <a:prstDash val="solid"/>
                      <a:round/>
                      <a:headEnd type="none" w="sm" len="sm"/>
                      <a:tailEnd type="none" w="sm" len="sm"/>
                    </a:lnL>
                    <a:lnR w="9525" cap="flat" cmpd="sng">
                      <a:solidFill>
                        <a:srgbClr val="EFEFEF"/>
                      </a:solidFill>
                      <a:prstDash val="solid"/>
                      <a:round/>
                      <a:headEnd type="none" w="sm" len="sm"/>
                      <a:tailEnd type="none" w="sm" len="sm"/>
                    </a:lnR>
                    <a:lnT w="12700" cap="flat" cmpd="sng">
                      <a:solidFill>
                        <a:srgbClr val="EDF3F9"/>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 sz="1000">
                          <a:solidFill>
                            <a:schemeClr val="dk1"/>
                          </a:solidFill>
                          <a:latin typeface="Poppins"/>
                          <a:ea typeface="Poppins"/>
                          <a:cs typeface="Poppins"/>
                          <a:sym typeface="Poppins"/>
                        </a:rPr>
                        <a:t>77%</a:t>
                      </a:r>
                      <a:endParaRPr/>
                    </a:p>
                  </a:txBody>
                  <a:tcPr marL="34300" marR="34300" marT="17150" marB="17150"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a:solidFill>
                            <a:schemeClr val="dk1"/>
                          </a:solidFill>
                          <a:latin typeface="Poppins"/>
                          <a:ea typeface="Poppins"/>
                          <a:cs typeface="Poppins"/>
                          <a:sym typeface="Poppins"/>
                        </a:rPr>
                        <a:t>84%</a:t>
                      </a:r>
                      <a:endParaRPr sz="1000">
                        <a:solidFill>
                          <a:schemeClr val="dk1"/>
                        </a:solidFill>
                        <a:latin typeface="Poppins"/>
                        <a:ea typeface="Poppins"/>
                        <a:cs typeface="Poppins"/>
                        <a:sym typeface="Poppins"/>
                      </a:endParaRPr>
                    </a:p>
                  </a:txBody>
                  <a:tcPr marL="34300" marR="34300" marT="17150" marB="17150"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a:solidFill>
                            <a:schemeClr val="dk1"/>
                          </a:solidFill>
                          <a:latin typeface="Poppins"/>
                          <a:ea typeface="Poppins"/>
                          <a:cs typeface="Poppins"/>
                          <a:sym typeface="Poppins"/>
                        </a:rPr>
                        <a:t>7pts</a:t>
                      </a:r>
                      <a:endParaRPr sz="1000" b="1">
                        <a:solidFill>
                          <a:schemeClr val="dk1"/>
                        </a:solidFill>
                        <a:latin typeface="Poppins"/>
                        <a:ea typeface="Poppins"/>
                        <a:cs typeface="Poppins"/>
                        <a:sym typeface="Poppins"/>
                      </a:endParaRPr>
                    </a:p>
                  </a:txBody>
                  <a:tcPr marL="34300" marR="34300" marT="17150" marB="17150" anchor="ctr">
                    <a:lnL w="9525" cap="flat" cmpd="sng">
                      <a:solidFill>
                        <a:srgbClr val="EFEFEF"/>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EFEFEF"/>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07" name="Google Shape;807;p93"/>
          <p:cNvSpPr txBox="1"/>
          <p:nvPr/>
        </p:nvSpPr>
        <p:spPr>
          <a:xfrm>
            <a:off x="89028" y="4481837"/>
            <a:ext cx="1383300" cy="85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Message_retention</a:t>
            </a:r>
            <a:r>
              <a:rPr lang="en" sz="700">
                <a:solidFill>
                  <a:srgbClr val="666666"/>
                </a:solidFill>
                <a:latin typeface="Poppins"/>
                <a:ea typeface="Poppins"/>
                <a:cs typeface="Poppins"/>
                <a:sym typeface="Poppins"/>
              </a:rPr>
              <a:t> = 1763</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Favorability</a:t>
            </a:r>
            <a:r>
              <a:rPr lang="en" sz="700">
                <a:solidFill>
                  <a:srgbClr val="666666"/>
                </a:solidFill>
                <a:latin typeface="Poppins"/>
                <a:ea typeface="Poppins"/>
                <a:cs typeface="Poppins"/>
                <a:sym typeface="Poppins"/>
              </a:rPr>
              <a:t>          = 1378</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Impact</a:t>
            </a:r>
            <a:r>
              <a:rPr lang="en" sz="700">
                <a:solidFill>
                  <a:srgbClr val="666666"/>
                </a:solidFill>
                <a:latin typeface="Poppins"/>
                <a:ea typeface="Poppins"/>
                <a:cs typeface="Poppins"/>
                <a:sym typeface="Poppins"/>
              </a:rPr>
              <a:t>               = 1148</a:t>
            </a:r>
            <a:endParaRPr sz="700">
              <a:solidFill>
                <a:srgbClr val="666666"/>
              </a:solidFill>
              <a:latin typeface="Poppins"/>
              <a:ea typeface="Poppins"/>
              <a:cs typeface="Poppins"/>
              <a:sym typeface="Poppins"/>
            </a:endParaRPr>
          </a:p>
          <a:p>
            <a:pPr marL="0" lvl="0" indent="0" algn="l" rtl="0">
              <a:spcBef>
                <a:spcPts val="0"/>
              </a:spcBef>
              <a:spcAft>
                <a:spcPts val="0"/>
              </a:spcAft>
              <a:buNone/>
            </a:pPr>
            <a:r>
              <a:rPr lang="en" sz="700">
                <a:solidFill>
                  <a:srgbClr val="666666"/>
                </a:solidFill>
                <a:latin typeface="Poppins"/>
                <a:ea typeface="Poppins"/>
                <a:cs typeface="Poppins"/>
                <a:sym typeface="Poppins"/>
              </a:rPr>
              <a:t>N</a:t>
            </a:r>
            <a:r>
              <a:rPr lang="en" sz="700" baseline="-25000">
                <a:solidFill>
                  <a:srgbClr val="666666"/>
                </a:solidFill>
                <a:latin typeface="Poppins"/>
                <a:ea typeface="Poppins"/>
                <a:cs typeface="Poppins"/>
                <a:sym typeface="Poppins"/>
              </a:rPr>
              <a:t>Importance</a:t>
            </a:r>
            <a:r>
              <a:rPr lang="en" sz="700">
                <a:solidFill>
                  <a:srgbClr val="666666"/>
                </a:solidFill>
                <a:latin typeface="Poppins"/>
                <a:ea typeface="Poppins"/>
                <a:cs typeface="Poppins"/>
                <a:sym typeface="Poppins"/>
              </a:rPr>
              <a:t>          = 1065</a:t>
            </a:r>
            <a:endParaRPr sz="700">
              <a:solidFill>
                <a:srgbClr val="666666"/>
              </a:solidFill>
              <a:latin typeface="Poppins"/>
              <a:ea typeface="Poppins"/>
              <a:cs typeface="Poppins"/>
              <a:sym typeface="Poppins"/>
            </a:endParaRPr>
          </a:p>
          <a:p>
            <a:pPr marL="0" lvl="0" indent="0" algn="l" rtl="0">
              <a:spcBef>
                <a:spcPts val="1000"/>
              </a:spcBef>
              <a:spcAft>
                <a:spcPts val="0"/>
              </a:spcAft>
              <a:buNone/>
            </a:pPr>
            <a:endParaRPr sz="700" i="1">
              <a:solidFill>
                <a:srgbClr val="666666"/>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94"/>
          <p:cNvSpPr txBox="1">
            <a:spLocks noGrp="1"/>
          </p:cNvSpPr>
          <p:nvPr>
            <p:ph type="ctrTitle"/>
          </p:nvPr>
        </p:nvSpPr>
        <p:spPr>
          <a:xfrm>
            <a:off x="311708" y="915907"/>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4300">
                <a:solidFill>
                  <a:schemeClr val="dk2"/>
                </a:solidFill>
              </a:rPr>
              <a:t>Appendix: </a:t>
            </a:r>
            <a:r>
              <a:rPr lang="en" sz="4300"/>
              <a:t>Q2 2022 Ad Test Summary</a:t>
            </a:r>
            <a:endParaRPr sz="43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95"/>
          <p:cNvSpPr txBox="1">
            <a:spLocks noGrp="1"/>
          </p:cNvSpPr>
          <p:nvPr>
            <p:ph type="ctrTitle"/>
          </p:nvPr>
        </p:nvSpPr>
        <p:spPr>
          <a:xfrm>
            <a:off x="311708" y="915907"/>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818" name="Google Shape;818;p95"/>
          <p:cNvSpPr txBox="1">
            <a:spLocks noGrp="1"/>
          </p:cNvSpPr>
          <p:nvPr>
            <p:ph type="subTitle" idx="1"/>
          </p:nvPr>
        </p:nvSpPr>
        <p:spPr>
          <a:xfrm>
            <a:off x="311700" y="4299875"/>
            <a:ext cx="6484800" cy="660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819" name="Google Shape;819;p9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96"/>
          <p:cNvSpPr txBox="1">
            <a:spLocks noGrp="1"/>
          </p:cNvSpPr>
          <p:nvPr>
            <p:ph type="ctrTitle"/>
          </p:nvPr>
        </p:nvSpPr>
        <p:spPr>
          <a:xfrm>
            <a:off x="311708" y="915907"/>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825" name="Google Shape;825;p96"/>
          <p:cNvSpPr txBox="1">
            <a:spLocks noGrp="1"/>
          </p:cNvSpPr>
          <p:nvPr>
            <p:ph type="subTitle" idx="1"/>
          </p:nvPr>
        </p:nvSpPr>
        <p:spPr>
          <a:xfrm>
            <a:off x="311700" y="4299875"/>
            <a:ext cx="6484800" cy="660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826" name="Google Shape;826;p9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97"/>
          <p:cNvSpPr txBox="1">
            <a:spLocks noGrp="1"/>
          </p:cNvSpPr>
          <p:nvPr>
            <p:ph type="ctrTitle"/>
          </p:nvPr>
        </p:nvSpPr>
        <p:spPr>
          <a:xfrm>
            <a:off x="311708" y="915907"/>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832" name="Google Shape;832;p97"/>
          <p:cNvSpPr txBox="1">
            <a:spLocks noGrp="1"/>
          </p:cNvSpPr>
          <p:nvPr>
            <p:ph type="subTitle" idx="1"/>
          </p:nvPr>
        </p:nvSpPr>
        <p:spPr>
          <a:xfrm>
            <a:off x="311700" y="4299875"/>
            <a:ext cx="6484800" cy="660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833" name="Google Shape;833;p9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98"/>
          <p:cNvSpPr txBox="1">
            <a:spLocks noGrp="1"/>
          </p:cNvSpPr>
          <p:nvPr>
            <p:ph type="ctrTitle"/>
          </p:nvPr>
        </p:nvSpPr>
        <p:spPr>
          <a:xfrm>
            <a:off x="311708" y="915907"/>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839" name="Google Shape;839;p98"/>
          <p:cNvSpPr txBox="1">
            <a:spLocks noGrp="1"/>
          </p:cNvSpPr>
          <p:nvPr>
            <p:ph type="subTitle" idx="1"/>
          </p:nvPr>
        </p:nvSpPr>
        <p:spPr>
          <a:xfrm>
            <a:off x="311700" y="4299875"/>
            <a:ext cx="6484800" cy="660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840" name="Google Shape;840;p9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72"/>
          <p:cNvSpPr txBox="1">
            <a:spLocks noGrp="1"/>
          </p:cNvSpPr>
          <p:nvPr>
            <p:ph type="ctrTitle"/>
          </p:nvPr>
        </p:nvSpPr>
        <p:spPr>
          <a:xfrm>
            <a:off x="311708" y="915907"/>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Looking Ahead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3"/>
          <p:cNvSpPr txBox="1">
            <a:spLocks noGrp="1"/>
          </p:cNvSpPr>
          <p:nvPr>
            <p:ph type="title"/>
          </p:nvPr>
        </p:nvSpPr>
        <p:spPr>
          <a:xfrm>
            <a:off x="4229300" y="436350"/>
            <a:ext cx="4611900" cy="1814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2023 Program Recommendation</a:t>
            </a:r>
            <a:endParaRPr/>
          </a:p>
        </p:txBody>
      </p:sp>
      <p:sp>
        <p:nvSpPr>
          <p:cNvPr id="636" name="Google Shape;636;p73"/>
          <p:cNvSpPr txBox="1">
            <a:spLocks noGrp="1"/>
          </p:cNvSpPr>
          <p:nvPr>
            <p:ph type="body" idx="1"/>
          </p:nvPr>
        </p:nvSpPr>
        <p:spPr>
          <a:xfrm>
            <a:off x="4229300" y="2235450"/>
            <a:ext cx="4611900" cy="2457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200"/>
              <a:t>National Hydropower Association should expand paid media investments in 2023.</a:t>
            </a:r>
            <a:endParaRPr sz="1200"/>
          </a:p>
          <a:p>
            <a:pPr marL="0" lvl="0" indent="0" algn="l" rtl="0">
              <a:spcBef>
                <a:spcPts val="500"/>
              </a:spcBef>
              <a:spcAft>
                <a:spcPts val="0"/>
              </a:spcAft>
              <a:buNone/>
            </a:pPr>
            <a:endParaRPr sz="1200"/>
          </a:p>
          <a:p>
            <a:pPr marL="0" lvl="0" indent="0" algn="l" rtl="0">
              <a:spcBef>
                <a:spcPts val="500"/>
              </a:spcBef>
              <a:spcAft>
                <a:spcPts val="500"/>
              </a:spcAft>
              <a:buNone/>
            </a:pPr>
            <a:r>
              <a:rPr lang="en" sz="1200"/>
              <a:t>A medium-intensity campaign in Q4 of 2022 showed a demonstrable positive shift in sentiment about hydropower among millennials in key regions. Increased investment and longer duration campaigns can solidify that movement and intensity current effect levels. There is even potential to shift perception of hydropower relative to more well known clean energy sources.</a:t>
            </a:r>
            <a:endParaRPr sz="1200"/>
          </a:p>
        </p:txBody>
      </p:sp>
      <p:sp>
        <p:nvSpPr>
          <p:cNvPr id="637" name="Google Shape;637;p73"/>
          <p:cNvSpPr txBox="1">
            <a:spLocks noGrp="1"/>
          </p:cNvSpPr>
          <p:nvPr>
            <p:ph type="subTitle" idx="3"/>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pic>
        <p:nvPicPr>
          <p:cNvPr id="638" name="Google Shape;638;p73"/>
          <p:cNvPicPr preferRelativeResize="0">
            <a:picLocks noGrp="1"/>
          </p:cNvPicPr>
          <p:nvPr>
            <p:ph type="pic" idx="2"/>
          </p:nvPr>
        </p:nvPicPr>
        <p:blipFill rotWithShape="1">
          <a:blip r:embed="rId3">
            <a:alphaModFix/>
          </a:blip>
          <a:srcRect l="27411" r="27415"/>
          <a:stretch/>
        </p:blipFill>
        <p:spPr>
          <a:xfrm>
            <a:off x="544525" y="436350"/>
            <a:ext cx="3292498" cy="38934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4"/>
          <p:cNvSpPr txBox="1">
            <a:spLocks noGrp="1"/>
          </p:cNvSpPr>
          <p:nvPr>
            <p:ph type="ctrTitle"/>
          </p:nvPr>
        </p:nvSpPr>
        <p:spPr>
          <a:xfrm>
            <a:off x="311708" y="915907"/>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Persuasion Pilot</a:t>
            </a:r>
            <a:endParaRPr/>
          </a:p>
          <a:p>
            <a:pPr marL="0" lvl="0" indent="0" algn="l" rtl="0">
              <a:spcBef>
                <a:spcPts val="0"/>
              </a:spcBef>
              <a:spcAft>
                <a:spcPts val="0"/>
              </a:spcAft>
              <a:buNone/>
            </a:pPr>
            <a:r>
              <a:rPr lang="en"/>
              <a:t>Results</a:t>
            </a:r>
            <a:endParaRPr/>
          </a:p>
        </p:txBody>
      </p:sp>
      <p:sp>
        <p:nvSpPr>
          <p:cNvPr id="434" name="Google Shape;434;p54"/>
          <p:cNvSpPr txBox="1">
            <a:spLocks noGrp="1"/>
          </p:cNvSpPr>
          <p:nvPr>
            <p:ph type="subTitle" idx="1"/>
          </p:nvPr>
        </p:nvSpPr>
        <p:spPr>
          <a:xfrm>
            <a:off x="311700" y="4299875"/>
            <a:ext cx="6484800" cy="660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NATIONAL HYDROPOWER ASSOCIATION</a:t>
            </a:r>
            <a:endParaRPr b="1"/>
          </a:p>
          <a:p>
            <a:pPr marL="0" lvl="0" indent="0" algn="l" rtl="0">
              <a:spcBef>
                <a:spcPts val="0"/>
              </a:spcBef>
              <a:spcAft>
                <a:spcPts val="0"/>
              </a:spcAft>
              <a:buNone/>
            </a:pPr>
            <a:r>
              <a:rPr lang="en"/>
              <a:t>Q4 2022</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74"/>
          <p:cNvSpPr txBox="1">
            <a:spLocks noGrp="1"/>
          </p:cNvSpPr>
          <p:nvPr>
            <p:ph type="title"/>
          </p:nvPr>
        </p:nvSpPr>
        <p:spPr>
          <a:xfrm>
            <a:off x="311700" y="315425"/>
            <a:ext cx="8295000" cy="915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2023 Paid Media Recommendation</a:t>
            </a:r>
            <a:endParaRPr>
              <a:solidFill>
                <a:schemeClr val="dk2"/>
              </a:solidFill>
            </a:endParaRPr>
          </a:p>
        </p:txBody>
      </p:sp>
      <p:sp>
        <p:nvSpPr>
          <p:cNvPr id="644" name="Google Shape;644;p74"/>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645" name="Google Shape;645;p74"/>
          <p:cNvSpPr txBox="1"/>
          <p:nvPr/>
        </p:nvSpPr>
        <p:spPr>
          <a:xfrm>
            <a:off x="311700" y="1203850"/>
            <a:ext cx="2384700" cy="318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b="1">
                <a:solidFill>
                  <a:schemeClr val="dk2"/>
                </a:solidFill>
                <a:latin typeface="Poppins"/>
                <a:ea typeface="Poppins"/>
                <a:cs typeface="Poppins"/>
                <a:sym typeface="Poppins"/>
              </a:rPr>
              <a:t>OBJECTIVE</a:t>
            </a:r>
            <a:endParaRPr sz="1000" b="1">
              <a:solidFill>
                <a:schemeClr val="dk2"/>
              </a:solidFill>
              <a:latin typeface="Poppins"/>
              <a:ea typeface="Poppins"/>
              <a:cs typeface="Poppins"/>
              <a:sym typeface="Poppins"/>
            </a:endParaRPr>
          </a:p>
          <a:p>
            <a:pPr marL="0" lvl="0" indent="0" algn="l" rtl="0">
              <a:lnSpc>
                <a:spcPct val="115000"/>
              </a:lnSpc>
              <a:spcBef>
                <a:spcPts val="500"/>
              </a:spcBef>
              <a:spcAft>
                <a:spcPts val="0"/>
              </a:spcAft>
              <a:buNone/>
            </a:pPr>
            <a:r>
              <a:rPr lang="en" sz="1000">
                <a:solidFill>
                  <a:schemeClr val="dk1"/>
                </a:solidFill>
                <a:latin typeface="Poppins"/>
                <a:ea typeface="Poppins"/>
                <a:cs typeface="Poppins"/>
                <a:sym typeface="Poppins"/>
              </a:rPr>
              <a:t>Reach a millennial audience of 1M people in 2023 and continue to persuade that audience and grow favorability in hydropower energy. Particularly, measure movement in higher-bar questions such as hydropower’s as a clean energy source. </a:t>
            </a: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000" b="1">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r>
              <a:rPr lang="en" sz="1000" b="1">
                <a:solidFill>
                  <a:schemeClr val="dk2"/>
                </a:solidFill>
                <a:latin typeface="Poppins"/>
                <a:ea typeface="Poppins"/>
                <a:cs typeface="Poppins"/>
                <a:sym typeface="Poppins"/>
              </a:rPr>
              <a:t>AUDIENCE</a:t>
            </a:r>
            <a:endParaRPr sz="1000" b="1">
              <a:solidFill>
                <a:schemeClr val="dk2"/>
              </a:solidFill>
              <a:latin typeface="Poppins"/>
              <a:ea typeface="Poppins"/>
              <a:cs typeface="Poppins"/>
              <a:sym typeface="Poppins"/>
            </a:endParaRPr>
          </a:p>
          <a:p>
            <a:pPr marL="0" lvl="0" indent="0" algn="l" rtl="0">
              <a:lnSpc>
                <a:spcPct val="115000"/>
              </a:lnSpc>
              <a:spcBef>
                <a:spcPts val="500"/>
              </a:spcBef>
              <a:spcAft>
                <a:spcPts val="0"/>
              </a:spcAft>
              <a:buNone/>
            </a:pPr>
            <a:r>
              <a:rPr lang="en" sz="1000">
                <a:solidFill>
                  <a:schemeClr val="dk1"/>
                </a:solidFill>
                <a:latin typeface="Poppins"/>
                <a:ea typeface="Poppins"/>
                <a:cs typeface="Poppins"/>
                <a:sym typeface="Poppins"/>
              </a:rPr>
              <a:t>1P BPI-built audience (existing audience) and demo targeting millennials</a:t>
            </a: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chemeClr val="dk1"/>
              </a:solidFill>
              <a:latin typeface="Poppins"/>
              <a:ea typeface="Poppins"/>
              <a:cs typeface="Poppins"/>
              <a:sym typeface="Poppins"/>
            </a:endParaRPr>
          </a:p>
        </p:txBody>
      </p:sp>
      <p:sp>
        <p:nvSpPr>
          <p:cNvPr id="646" name="Google Shape;646;p74"/>
          <p:cNvSpPr txBox="1"/>
          <p:nvPr/>
        </p:nvSpPr>
        <p:spPr>
          <a:xfrm>
            <a:off x="2886600" y="1203850"/>
            <a:ext cx="2384700" cy="3909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b="1">
                <a:solidFill>
                  <a:schemeClr val="dk2"/>
                </a:solidFill>
                <a:latin typeface="Poppins"/>
                <a:ea typeface="Poppins"/>
                <a:cs typeface="Poppins"/>
                <a:sym typeface="Poppins"/>
              </a:rPr>
              <a:t>METRICS OF SUCCESS</a:t>
            </a:r>
            <a:endParaRPr sz="1000" b="1">
              <a:solidFill>
                <a:schemeClr val="dk2"/>
              </a:solidFill>
              <a:latin typeface="Poppins"/>
              <a:ea typeface="Poppins"/>
              <a:cs typeface="Poppins"/>
              <a:sym typeface="Poppins"/>
            </a:endParaRPr>
          </a:p>
          <a:p>
            <a:pPr marL="0" lvl="0" indent="0" algn="l" rtl="0">
              <a:lnSpc>
                <a:spcPct val="115000"/>
              </a:lnSpc>
              <a:spcBef>
                <a:spcPts val="500"/>
              </a:spcBef>
              <a:spcAft>
                <a:spcPts val="0"/>
              </a:spcAft>
              <a:buNone/>
            </a:pPr>
            <a:r>
              <a:rPr lang="en" sz="1000">
                <a:solidFill>
                  <a:schemeClr val="dk1"/>
                </a:solidFill>
                <a:latin typeface="Poppins"/>
                <a:ea typeface="Poppins"/>
                <a:cs typeface="Poppins"/>
                <a:sym typeface="Poppins"/>
              </a:rPr>
              <a:t>Additional vantage testing measuring favorability for hydropower energy. Secondary, metrics include overall reach and weekly frequency.</a:t>
            </a:r>
            <a:endParaRPr sz="1000">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endParaRPr sz="1000">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r>
              <a:rPr lang="en" sz="1000" b="1">
                <a:solidFill>
                  <a:schemeClr val="dk2"/>
                </a:solidFill>
                <a:latin typeface="Poppins"/>
                <a:ea typeface="Poppins"/>
                <a:cs typeface="Poppins"/>
                <a:sym typeface="Poppins"/>
              </a:rPr>
              <a:t>SUMMARY OF CHANNELS</a:t>
            </a:r>
            <a:endParaRPr sz="1000" b="1">
              <a:solidFill>
                <a:schemeClr val="dk2"/>
              </a:solidFill>
              <a:latin typeface="Poppins"/>
              <a:ea typeface="Poppins"/>
              <a:cs typeface="Poppins"/>
              <a:sym typeface="Poppins"/>
            </a:endParaRPr>
          </a:p>
          <a:p>
            <a:pPr marL="0" lvl="0" indent="0" algn="l" rtl="0">
              <a:lnSpc>
                <a:spcPct val="115000"/>
              </a:lnSpc>
              <a:spcBef>
                <a:spcPts val="500"/>
              </a:spcBef>
              <a:spcAft>
                <a:spcPts val="0"/>
              </a:spcAft>
              <a:buNone/>
            </a:pPr>
            <a:r>
              <a:rPr lang="en" sz="1000">
                <a:solidFill>
                  <a:schemeClr val="dk1"/>
                </a:solidFill>
                <a:latin typeface="Poppins"/>
                <a:ea typeface="Poppins"/>
                <a:cs typeface="Poppins"/>
                <a:sym typeface="Poppins"/>
              </a:rPr>
              <a:t>Facebook / Instagram, programmatic video, OTT/CTV, programmatic display, high-impact takeovers</a:t>
            </a: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 sz="1000" b="1">
                <a:solidFill>
                  <a:schemeClr val="dk2"/>
                </a:solidFill>
                <a:latin typeface="Poppins"/>
                <a:ea typeface="Poppins"/>
                <a:cs typeface="Poppins"/>
                <a:sym typeface="Poppins"/>
              </a:rPr>
              <a:t>FLIGHT</a:t>
            </a:r>
            <a:endParaRPr sz="1000" b="1">
              <a:solidFill>
                <a:schemeClr val="dk2"/>
              </a:solidFill>
              <a:latin typeface="Poppins"/>
              <a:ea typeface="Poppins"/>
              <a:cs typeface="Poppins"/>
              <a:sym typeface="Poppins"/>
            </a:endParaRPr>
          </a:p>
          <a:p>
            <a:pPr marL="0" lvl="0" indent="0" algn="l" rtl="0">
              <a:lnSpc>
                <a:spcPct val="115000"/>
              </a:lnSpc>
              <a:spcBef>
                <a:spcPts val="500"/>
              </a:spcBef>
              <a:spcAft>
                <a:spcPts val="0"/>
              </a:spcAft>
              <a:buNone/>
            </a:pPr>
            <a:r>
              <a:rPr lang="en" sz="1000">
                <a:solidFill>
                  <a:schemeClr val="dk1"/>
                </a:solidFill>
                <a:latin typeface="Poppins"/>
                <a:ea typeface="Poppins"/>
                <a:cs typeface="Poppins"/>
                <a:sym typeface="Poppins"/>
              </a:rPr>
              <a:t>6 week</a:t>
            </a: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 sz="1000" b="1">
                <a:solidFill>
                  <a:schemeClr val="dk2"/>
                </a:solidFill>
                <a:latin typeface="Poppins"/>
                <a:ea typeface="Poppins"/>
                <a:cs typeface="Poppins"/>
                <a:sym typeface="Poppins"/>
              </a:rPr>
              <a:t>BUDGET</a:t>
            </a:r>
            <a:endParaRPr sz="1000" b="1">
              <a:solidFill>
                <a:schemeClr val="dk2"/>
              </a:solidFill>
              <a:latin typeface="Poppins"/>
              <a:ea typeface="Poppins"/>
              <a:cs typeface="Poppins"/>
              <a:sym typeface="Poppins"/>
            </a:endParaRPr>
          </a:p>
          <a:p>
            <a:pPr marL="0" lvl="0" indent="0" algn="l" rtl="0">
              <a:lnSpc>
                <a:spcPct val="115000"/>
              </a:lnSpc>
              <a:spcBef>
                <a:spcPts val="500"/>
              </a:spcBef>
              <a:spcAft>
                <a:spcPts val="0"/>
              </a:spcAft>
              <a:buNone/>
            </a:pPr>
            <a:r>
              <a:rPr lang="en" sz="1000">
                <a:solidFill>
                  <a:schemeClr val="dk1"/>
                </a:solidFill>
                <a:latin typeface="Poppins"/>
                <a:ea typeface="Poppins"/>
                <a:cs typeface="Poppins"/>
                <a:sym typeface="Poppins"/>
              </a:rPr>
              <a:t>$337,608*</a:t>
            </a: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chemeClr val="dk1"/>
              </a:solidFill>
              <a:latin typeface="Poppins"/>
              <a:ea typeface="Poppins"/>
              <a:cs typeface="Poppins"/>
              <a:sym typeface="Poppins"/>
            </a:endParaRPr>
          </a:p>
        </p:txBody>
      </p:sp>
      <p:sp>
        <p:nvSpPr>
          <p:cNvPr id="647" name="Google Shape;647;p74"/>
          <p:cNvSpPr txBox="1"/>
          <p:nvPr/>
        </p:nvSpPr>
        <p:spPr>
          <a:xfrm>
            <a:off x="5970600" y="3159400"/>
            <a:ext cx="232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Poppins"/>
                <a:ea typeface="Poppins"/>
                <a:cs typeface="Poppins"/>
                <a:sym typeface="Poppins"/>
              </a:rPr>
              <a:t>Creative screenshot (in the wild)</a:t>
            </a:r>
            <a:endParaRPr sz="1000">
              <a:solidFill>
                <a:schemeClr val="lt1"/>
              </a:solidFill>
              <a:latin typeface="Poppins"/>
              <a:ea typeface="Poppins"/>
              <a:cs typeface="Poppins"/>
              <a:sym typeface="Poppins"/>
            </a:endParaRPr>
          </a:p>
        </p:txBody>
      </p:sp>
      <p:pic>
        <p:nvPicPr>
          <p:cNvPr id="648" name="Google Shape;648;p74" title="Chart"/>
          <p:cNvPicPr preferRelativeResize="0"/>
          <p:nvPr/>
        </p:nvPicPr>
        <p:blipFill>
          <a:blip r:embed="rId3">
            <a:alphaModFix/>
          </a:blip>
          <a:stretch>
            <a:fillRect/>
          </a:stretch>
        </p:blipFill>
        <p:spPr>
          <a:xfrm>
            <a:off x="4999150" y="781075"/>
            <a:ext cx="3650826" cy="3832399"/>
          </a:xfrm>
          <a:prstGeom prst="rect">
            <a:avLst/>
          </a:prstGeom>
          <a:noFill/>
          <a:ln>
            <a:noFill/>
          </a:ln>
        </p:spPr>
      </p:pic>
      <p:sp>
        <p:nvSpPr>
          <p:cNvPr id="649" name="Google Shape;649;p74"/>
          <p:cNvSpPr txBox="1"/>
          <p:nvPr/>
        </p:nvSpPr>
        <p:spPr>
          <a:xfrm>
            <a:off x="6215863" y="1996800"/>
            <a:ext cx="1217400" cy="1149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900" b="1">
                <a:latin typeface="Poppins"/>
                <a:ea typeface="Poppins"/>
                <a:cs typeface="Poppins"/>
                <a:sym typeface="Poppins"/>
              </a:rPr>
              <a:t>18x Weekly Freq</a:t>
            </a:r>
            <a:endParaRPr/>
          </a:p>
        </p:txBody>
      </p:sp>
      <p:sp>
        <p:nvSpPr>
          <p:cNvPr id="650" name="Google Shape;650;p74"/>
          <p:cNvSpPr txBox="1"/>
          <p:nvPr/>
        </p:nvSpPr>
        <p:spPr>
          <a:xfrm>
            <a:off x="0" y="4835700"/>
            <a:ext cx="4635000" cy="29250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0"/>
              </a:spcBef>
              <a:spcAft>
                <a:spcPts val="0"/>
              </a:spcAft>
              <a:buNone/>
            </a:pPr>
            <a:r>
              <a:rPr lang="en" sz="700">
                <a:solidFill>
                  <a:schemeClr val="dk1"/>
                </a:solidFill>
                <a:latin typeface="Poppins"/>
                <a:ea typeface="Poppins"/>
                <a:cs typeface="Poppins"/>
                <a:sym typeface="Poppins"/>
              </a:rPr>
              <a:t>*Budget does not include ad serving, audience fees, or vantage fees</a:t>
            </a:r>
            <a:endParaRPr sz="800">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5"/>
          <p:cNvSpPr txBox="1">
            <a:spLocks noGrp="1"/>
          </p:cNvSpPr>
          <p:nvPr>
            <p:ph type="title"/>
          </p:nvPr>
        </p:nvSpPr>
        <p:spPr>
          <a:xfrm>
            <a:off x="311700" y="315425"/>
            <a:ext cx="8295000" cy="64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2023 Measurement Recommendations</a:t>
            </a:r>
            <a:endParaRPr>
              <a:solidFill>
                <a:schemeClr val="dk2"/>
              </a:solidFill>
            </a:endParaRPr>
          </a:p>
          <a:p>
            <a:pPr marL="0" lvl="0" indent="0" algn="l" rtl="0">
              <a:spcBef>
                <a:spcPts val="0"/>
              </a:spcBef>
              <a:spcAft>
                <a:spcPts val="0"/>
              </a:spcAft>
              <a:buNone/>
            </a:pPr>
            <a:endParaRPr/>
          </a:p>
        </p:txBody>
      </p:sp>
      <p:sp>
        <p:nvSpPr>
          <p:cNvPr id="656" name="Google Shape;656;p75"/>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657" name="Google Shape;657;p75"/>
          <p:cNvSpPr txBox="1"/>
          <p:nvPr/>
        </p:nvSpPr>
        <p:spPr>
          <a:xfrm>
            <a:off x="311700" y="2517698"/>
            <a:ext cx="8520600" cy="49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latin typeface="Poppins"/>
                <a:ea typeface="Poppins"/>
                <a:cs typeface="Poppins"/>
                <a:sym typeface="Poppins"/>
              </a:rPr>
              <a:t>Use pre-campaign ad tests to choose creatives that match our campaign goals</a:t>
            </a:r>
            <a:endParaRPr b="1">
              <a:solidFill>
                <a:schemeClr val="dk1"/>
              </a:solidFill>
              <a:latin typeface="Poppins"/>
              <a:ea typeface="Poppins"/>
              <a:cs typeface="Poppins"/>
              <a:sym typeface="Poppins"/>
            </a:endParaRPr>
          </a:p>
          <a:p>
            <a:pPr marL="0" lvl="0" indent="0" algn="l" rtl="0">
              <a:lnSpc>
                <a:spcPct val="115000"/>
              </a:lnSpc>
              <a:spcBef>
                <a:spcPts val="500"/>
              </a:spcBef>
              <a:spcAft>
                <a:spcPts val="500"/>
              </a:spcAft>
              <a:buNone/>
            </a:pPr>
            <a:r>
              <a:rPr lang="en" sz="1000">
                <a:solidFill>
                  <a:schemeClr val="dk1"/>
                </a:solidFill>
                <a:latin typeface="Poppins"/>
                <a:ea typeface="Poppins"/>
                <a:cs typeface="Poppins"/>
                <a:sym typeface="Poppins"/>
              </a:rPr>
              <a:t>We chose the ads &amp; audience of this Pilot campaign based on research BPI conducted with the National Hydropower Association earlier in 2022. We found success in this campaign, in part due to the alignment of our audience (millennials) with a campaign message we knew was persuasive on perceptions of community impact.  We recommend continuing to use pre-campaign creative tests to choose creatives that match our campaign goal &amp; our audience.</a:t>
            </a:r>
            <a:endParaRPr sz="1600"/>
          </a:p>
        </p:txBody>
      </p:sp>
      <p:sp>
        <p:nvSpPr>
          <p:cNvPr id="658" name="Google Shape;658;p75"/>
          <p:cNvSpPr txBox="1"/>
          <p:nvPr/>
        </p:nvSpPr>
        <p:spPr>
          <a:xfrm>
            <a:off x="286450" y="1231760"/>
            <a:ext cx="8520600" cy="49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latin typeface="Poppins"/>
                <a:ea typeface="Poppins"/>
                <a:cs typeface="Poppins"/>
                <a:sym typeface="Poppins"/>
              </a:rPr>
              <a:t>Explore new ways to measure relative importance of hydropower vs. other energy sources</a:t>
            </a:r>
            <a:endParaRPr b="1">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r>
              <a:rPr lang="en" sz="1000">
                <a:solidFill>
                  <a:schemeClr val="dk1"/>
                </a:solidFill>
                <a:latin typeface="Poppins"/>
                <a:ea typeface="Poppins"/>
                <a:cs typeface="Poppins"/>
                <a:sym typeface="Poppins"/>
              </a:rPr>
              <a:t>While we have an understanding of how hydropower is perceived overall among millennials, we have l</a:t>
            </a:r>
            <a:r>
              <a:rPr lang="en" sz="1000" b="1">
                <a:solidFill>
                  <a:schemeClr val="dk1"/>
                </a:solidFill>
                <a:latin typeface="Poppins"/>
                <a:ea typeface="Poppins"/>
                <a:cs typeface="Poppins"/>
                <a:sym typeface="Poppins"/>
              </a:rPr>
              <a:t>ess insight into hydropower’s perception relative to other green energy sources – and how we can shift that perception</a:t>
            </a:r>
            <a:r>
              <a:rPr lang="en" sz="1000">
                <a:solidFill>
                  <a:schemeClr val="dk1"/>
                </a:solidFill>
                <a:latin typeface="Poppins"/>
                <a:ea typeface="Poppins"/>
                <a:cs typeface="Poppins"/>
                <a:sym typeface="Poppins"/>
              </a:rPr>
              <a:t>. Future Vantage surveys can explore this relationship through a direct comparison in the question wording or a multi-select survey. We will continue to monitor our campaign’s ability to lift strong positive perceptions of hydropower.</a:t>
            </a:r>
            <a:endParaRPr sz="1000">
              <a:solidFill>
                <a:schemeClr val="dk1"/>
              </a:solidFill>
              <a:latin typeface="Poppins"/>
              <a:ea typeface="Poppins"/>
              <a:cs typeface="Poppins"/>
              <a:sym typeface="Poppins"/>
            </a:endParaRPr>
          </a:p>
          <a:p>
            <a:pPr marL="0" lvl="0" indent="0" algn="l" rtl="0">
              <a:lnSpc>
                <a:spcPct val="115000"/>
              </a:lnSpc>
              <a:spcBef>
                <a:spcPts val="500"/>
              </a:spcBef>
              <a:spcAft>
                <a:spcPts val="500"/>
              </a:spcAft>
              <a:buNone/>
            </a:pPr>
            <a:r>
              <a:rPr lang="en" sz="1000">
                <a:solidFill>
                  <a:schemeClr val="dk1"/>
                </a:solidFill>
                <a:latin typeface="Poppins"/>
                <a:ea typeface="Poppins"/>
                <a:cs typeface="Poppins"/>
                <a:sym typeface="Poppins"/>
              </a:rPr>
              <a:t> </a:t>
            </a:r>
            <a:endParaRPr sz="1600"/>
          </a:p>
        </p:txBody>
      </p:sp>
      <p:sp>
        <p:nvSpPr>
          <p:cNvPr id="659" name="Google Shape;659;p75"/>
          <p:cNvSpPr txBox="1"/>
          <p:nvPr/>
        </p:nvSpPr>
        <p:spPr>
          <a:xfrm>
            <a:off x="286450" y="3803650"/>
            <a:ext cx="8295000" cy="100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Poppins"/>
                <a:ea typeface="Poppins"/>
                <a:cs typeface="Poppins"/>
                <a:sym typeface="Poppins"/>
              </a:rPr>
              <a:t>Use Vantage to optimize campaigns and validate previous findings</a:t>
            </a:r>
            <a:endParaRPr b="1">
              <a:solidFill>
                <a:schemeClr val="dk1"/>
              </a:solidFill>
              <a:latin typeface="Poppins"/>
              <a:ea typeface="Poppins"/>
              <a:cs typeface="Poppins"/>
              <a:sym typeface="Poppins"/>
            </a:endParaRPr>
          </a:p>
          <a:p>
            <a:pPr marL="0" lvl="0" indent="0" algn="l" rtl="0">
              <a:lnSpc>
                <a:spcPct val="115000"/>
              </a:lnSpc>
              <a:spcBef>
                <a:spcPts val="500"/>
              </a:spcBef>
              <a:spcAft>
                <a:spcPts val="500"/>
              </a:spcAft>
              <a:buNone/>
            </a:pPr>
            <a:r>
              <a:rPr lang="en" sz="1000">
                <a:solidFill>
                  <a:schemeClr val="dk1"/>
                </a:solidFill>
                <a:latin typeface="Poppins"/>
                <a:ea typeface="Poppins"/>
                <a:cs typeface="Poppins"/>
                <a:sym typeface="Poppins"/>
              </a:rPr>
              <a:t>With a larger (600k person +) audience &amp; a larger campaign, we can further test buying or messaging strategies – such as altering creative length – using our Vantage surveys. These findings can help us grow a data-driven understanding specific to NHA on how to best persuade our audience long-term.</a:t>
            </a:r>
            <a:endParaRPr sz="1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6"/>
          <p:cNvSpPr txBox="1"/>
          <p:nvPr/>
        </p:nvSpPr>
        <p:spPr>
          <a:xfrm>
            <a:off x="311700" y="1070700"/>
            <a:ext cx="8619000" cy="2396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chemeClr val="dk2"/>
                </a:solidFill>
                <a:latin typeface="Poppins"/>
                <a:ea typeface="Poppins"/>
                <a:cs typeface="Poppins"/>
                <a:sym typeface="Poppins"/>
              </a:rPr>
              <a:t>CONTINUE TO USE SCENIC IMAGERY AND BOLD TEXT ON SCREEN TO DELIVER INFORMATION</a:t>
            </a:r>
            <a:endParaRPr sz="1100" b="1">
              <a:solidFill>
                <a:schemeClr val="dk2"/>
              </a:solidFill>
              <a:latin typeface="Poppins"/>
              <a:ea typeface="Poppins"/>
              <a:cs typeface="Poppins"/>
              <a:sym typeface="Poppins"/>
            </a:endParaRPr>
          </a:p>
          <a:p>
            <a:pPr marL="0" lvl="0" indent="0" algn="l" rtl="0">
              <a:lnSpc>
                <a:spcPct val="115000"/>
              </a:lnSpc>
              <a:spcBef>
                <a:spcPts val="500"/>
              </a:spcBef>
              <a:spcAft>
                <a:spcPts val="0"/>
              </a:spcAft>
              <a:buNone/>
            </a:pPr>
            <a:r>
              <a:rPr lang="en" sz="1100">
                <a:solidFill>
                  <a:schemeClr val="dk1"/>
                </a:solidFill>
                <a:latin typeface="Poppins"/>
                <a:ea typeface="Poppins"/>
                <a:cs typeface="Poppins"/>
                <a:sym typeface="Poppins"/>
              </a:rPr>
              <a:t>While continuing to use </a:t>
            </a:r>
            <a:r>
              <a:rPr lang="en" sz="1100" b="1">
                <a:solidFill>
                  <a:schemeClr val="dk1"/>
                </a:solidFill>
                <a:latin typeface="Poppins"/>
                <a:ea typeface="Poppins"/>
                <a:cs typeface="Poppins"/>
                <a:sym typeface="Poppins"/>
              </a:rPr>
              <a:t>striking visuals</a:t>
            </a:r>
            <a:r>
              <a:rPr lang="en" sz="1100">
                <a:solidFill>
                  <a:schemeClr val="dk1"/>
                </a:solidFill>
                <a:latin typeface="Poppins"/>
                <a:ea typeface="Poppins"/>
                <a:cs typeface="Poppins"/>
                <a:sym typeface="Poppins"/>
              </a:rPr>
              <a:t> capture the attention of viewers through the entire video, we have the opportunity to present even more powerful information to our audiences. </a:t>
            </a:r>
            <a:endParaRPr sz="11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1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 sz="1100" b="1">
                <a:solidFill>
                  <a:schemeClr val="dk2"/>
                </a:solidFill>
                <a:latin typeface="Poppins"/>
                <a:ea typeface="Poppins"/>
                <a:cs typeface="Poppins"/>
                <a:sym typeface="Poppins"/>
              </a:rPr>
              <a:t>COST AND  RELIABILITY OF HYDROPOWER</a:t>
            </a:r>
            <a:endParaRPr sz="1100">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r>
              <a:rPr lang="en" sz="1100">
                <a:solidFill>
                  <a:schemeClr val="dk1"/>
                </a:solidFill>
                <a:latin typeface="Poppins"/>
                <a:ea typeface="Poppins"/>
                <a:cs typeface="Poppins"/>
                <a:sym typeface="Poppins"/>
              </a:rPr>
              <a:t>Future ads should focus on the </a:t>
            </a:r>
            <a:r>
              <a:rPr lang="en" sz="1100" b="1">
                <a:solidFill>
                  <a:schemeClr val="dk1"/>
                </a:solidFill>
                <a:latin typeface="Poppins"/>
                <a:ea typeface="Poppins"/>
                <a:cs typeface="Poppins"/>
                <a:sym typeface="Poppins"/>
              </a:rPr>
              <a:t>affordability and the reliability of hydropower</a:t>
            </a:r>
            <a:r>
              <a:rPr lang="en" sz="1100">
                <a:solidFill>
                  <a:schemeClr val="dk1"/>
                </a:solidFill>
                <a:latin typeface="Poppins"/>
                <a:ea typeface="Poppins"/>
                <a:cs typeface="Poppins"/>
                <a:sym typeface="Poppins"/>
              </a:rPr>
              <a:t> as a source of clean energy in communities. Additional information around how affordable hydropower is compared to other energy sources could be beneficial – especially given current concerns about gas/oil prices.</a:t>
            </a:r>
            <a:endParaRPr sz="1200">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endParaRPr sz="1200">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endParaRPr sz="1200">
              <a:solidFill>
                <a:schemeClr val="dk1"/>
              </a:solidFill>
              <a:latin typeface="Poppins"/>
              <a:ea typeface="Poppins"/>
              <a:cs typeface="Poppins"/>
              <a:sym typeface="Poppins"/>
            </a:endParaRPr>
          </a:p>
        </p:txBody>
      </p:sp>
      <p:sp>
        <p:nvSpPr>
          <p:cNvPr id="665" name="Google Shape;665;p76"/>
          <p:cNvSpPr txBox="1">
            <a:spLocks noGrp="1"/>
          </p:cNvSpPr>
          <p:nvPr>
            <p:ph type="title"/>
          </p:nvPr>
        </p:nvSpPr>
        <p:spPr>
          <a:xfrm>
            <a:off x="311700" y="315425"/>
            <a:ext cx="8522100" cy="6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2023 Creative Recommendation</a:t>
            </a:r>
            <a:endParaRPr>
              <a:solidFill>
                <a:schemeClr val="dk2"/>
              </a:solidFill>
            </a:endParaRPr>
          </a:p>
        </p:txBody>
      </p:sp>
      <p:sp>
        <p:nvSpPr>
          <p:cNvPr id="666" name="Google Shape;666;p76"/>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77"/>
          <p:cNvSpPr txBox="1"/>
          <p:nvPr/>
        </p:nvSpPr>
        <p:spPr>
          <a:xfrm>
            <a:off x="351750" y="1209825"/>
            <a:ext cx="8440500" cy="10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chemeClr val="dk1"/>
                </a:solidFill>
                <a:latin typeface="Poppins"/>
                <a:ea typeface="Poppins"/>
                <a:cs typeface="Poppins"/>
                <a:sym typeface="Poppins"/>
              </a:rPr>
              <a:t>We see potential for a future campaign in </a:t>
            </a:r>
            <a:r>
              <a:rPr lang="en" sz="1100" b="1">
                <a:solidFill>
                  <a:schemeClr val="dk1"/>
                </a:solidFill>
                <a:latin typeface="Poppins"/>
                <a:ea typeface="Poppins"/>
                <a:cs typeface="Poppins"/>
                <a:sym typeface="Poppins"/>
              </a:rPr>
              <a:t>California markets</a:t>
            </a:r>
            <a:r>
              <a:rPr lang="en" sz="1100">
                <a:solidFill>
                  <a:schemeClr val="dk1"/>
                </a:solidFill>
                <a:latin typeface="Poppins"/>
                <a:ea typeface="Poppins"/>
                <a:cs typeface="Poppins"/>
                <a:sym typeface="Poppins"/>
              </a:rPr>
              <a:t> - although we recommend not launching during the summer, given that concerns of drought may overshadow our messaging.</a:t>
            </a:r>
            <a:endParaRPr sz="1100">
              <a:solidFill>
                <a:schemeClr val="dk1"/>
              </a:solidFill>
              <a:latin typeface="Poppins"/>
              <a:ea typeface="Poppins"/>
              <a:cs typeface="Poppins"/>
              <a:sym typeface="Poppins"/>
            </a:endParaRPr>
          </a:p>
          <a:p>
            <a:pPr marL="0" lvl="0" indent="0" algn="l" rtl="0">
              <a:lnSpc>
                <a:spcPct val="115000"/>
              </a:lnSpc>
              <a:spcBef>
                <a:spcPts val="500"/>
              </a:spcBef>
              <a:spcAft>
                <a:spcPts val="500"/>
              </a:spcAft>
              <a:buNone/>
            </a:pPr>
            <a:r>
              <a:rPr lang="en" sz="1100">
                <a:solidFill>
                  <a:schemeClr val="dk1"/>
                </a:solidFill>
                <a:latin typeface="Poppins"/>
                <a:ea typeface="Poppins"/>
                <a:cs typeface="Poppins"/>
                <a:sym typeface="Poppins"/>
              </a:rPr>
              <a:t>Among all ads tested in our panel test, “Below the Surface” was especially effective at moving favorability in California markets, as well as in Atlanta.</a:t>
            </a:r>
            <a:endParaRPr sz="1200">
              <a:solidFill>
                <a:schemeClr val="dk1"/>
              </a:solidFill>
              <a:latin typeface="Poppins"/>
              <a:ea typeface="Poppins"/>
              <a:cs typeface="Poppins"/>
              <a:sym typeface="Poppins"/>
            </a:endParaRPr>
          </a:p>
        </p:txBody>
      </p:sp>
      <p:sp>
        <p:nvSpPr>
          <p:cNvPr id="672" name="Google Shape;672;p77"/>
          <p:cNvSpPr txBox="1">
            <a:spLocks noGrp="1"/>
          </p:cNvSpPr>
          <p:nvPr>
            <p:ph type="title"/>
          </p:nvPr>
        </p:nvSpPr>
        <p:spPr>
          <a:xfrm>
            <a:off x="311700" y="315425"/>
            <a:ext cx="8522100" cy="6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2023 Strategic Recommendation</a:t>
            </a:r>
            <a:endParaRPr>
              <a:solidFill>
                <a:schemeClr val="dk2"/>
              </a:solidFill>
            </a:endParaRPr>
          </a:p>
        </p:txBody>
      </p:sp>
      <p:sp>
        <p:nvSpPr>
          <p:cNvPr id="673" name="Google Shape;673;p77"/>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graphicFrame>
        <p:nvGraphicFramePr>
          <p:cNvPr id="674" name="Google Shape;674;p77"/>
          <p:cNvGraphicFramePr/>
          <p:nvPr/>
        </p:nvGraphicFramePr>
        <p:xfrm>
          <a:off x="1460525" y="2839725"/>
          <a:ext cx="5788125" cy="1384815"/>
        </p:xfrm>
        <a:graphic>
          <a:graphicData uri="http://schemas.openxmlformats.org/drawingml/2006/table">
            <a:tbl>
              <a:tblPr>
                <a:noFill/>
                <a:tableStyleId>{0146B247-2BF6-4557-8501-D660072AD9CC}</a:tableStyleId>
              </a:tblPr>
              <a:tblGrid>
                <a:gridCol w="1006875">
                  <a:extLst>
                    <a:ext uri="{9D8B030D-6E8A-4147-A177-3AD203B41FA5}">
                      <a16:colId xmlns:a16="http://schemas.microsoft.com/office/drawing/2014/main" val="20000"/>
                    </a:ext>
                  </a:extLst>
                </a:gridCol>
                <a:gridCol w="478125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Region</a:t>
                      </a:r>
                      <a:endParaRPr sz="1000" b="1">
                        <a:solidFill>
                          <a:schemeClr val="lt1"/>
                        </a:solidFill>
                        <a:latin typeface="Poppins"/>
                        <a:ea typeface="Poppins"/>
                        <a:cs typeface="Poppins"/>
                        <a:sym typeface="Poppins"/>
                      </a:endParaRPr>
                    </a:p>
                  </a:txBody>
                  <a:tcPr marL="91425" marR="91425" marT="91425" marB="91425"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States</a:t>
                      </a:r>
                      <a:endParaRPr sz="1000" b="1">
                        <a:solidFill>
                          <a:schemeClr val="lt1"/>
                        </a:solidFill>
                        <a:latin typeface="Poppins"/>
                        <a:ea typeface="Poppins"/>
                        <a:cs typeface="Poppins"/>
                        <a:sym typeface="Poppins"/>
                      </a:endParaRPr>
                    </a:p>
                  </a:txBody>
                  <a:tcPr marL="91425" marR="91425" marT="91425" marB="91425"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 sz="1000" b="1">
                          <a:solidFill>
                            <a:schemeClr val="lt1"/>
                          </a:solidFill>
                          <a:latin typeface="Poppins"/>
                          <a:ea typeface="Poppins"/>
                          <a:cs typeface="Poppins"/>
                          <a:sym typeface="Poppins"/>
                        </a:rPr>
                        <a:t>Northeast</a:t>
                      </a:r>
                      <a:endParaRPr sz="1600" b="1">
                        <a:solidFill>
                          <a:schemeClr val="lt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chemeClr val="dk2"/>
                    </a:solidFill>
                  </a:tcPr>
                </a:tc>
                <a:tc>
                  <a:txBody>
                    <a:bodyPr/>
                    <a:lstStyle/>
                    <a:p>
                      <a:pPr marL="0" lvl="0" indent="0" algn="l" rtl="0">
                        <a:lnSpc>
                          <a:spcPct val="115000"/>
                        </a:lnSpc>
                        <a:spcBef>
                          <a:spcPts val="0"/>
                        </a:spcBef>
                        <a:spcAft>
                          <a:spcPts val="0"/>
                        </a:spcAft>
                        <a:buNone/>
                      </a:pPr>
                      <a:r>
                        <a:rPr lang="en" sz="1000">
                          <a:solidFill>
                            <a:schemeClr val="dk1"/>
                          </a:solidFill>
                          <a:latin typeface="Poppins"/>
                          <a:ea typeface="Poppins"/>
                          <a:cs typeface="Poppins"/>
                          <a:sym typeface="Poppins"/>
                        </a:rPr>
                        <a:t>Currently includes Maine, Massachusetts, and New York</a:t>
                      </a:r>
                      <a:endParaRPr sz="1000">
                        <a:solidFill>
                          <a:schemeClr val="dk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 sz="1000" b="1">
                          <a:solidFill>
                            <a:schemeClr val="lt1"/>
                          </a:solidFill>
                          <a:latin typeface="Poppins"/>
                          <a:ea typeface="Poppins"/>
                          <a:cs typeface="Poppins"/>
                          <a:sym typeface="Poppins"/>
                        </a:rPr>
                        <a:t>Southeast</a:t>
                      </a:r>
                      <a:endParaRPr sz="1000" b="1">
                        <a:solidFill>
                          <a:schemeClr val="lt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chemeClr val="dk2"/>
                    </a:solidFill>
                  </a:tcPr>
                </a:tc>
                <a:tc>
                  <a:txBody>
                    <a:bodyPr/>
                    <a:lstStyle/>
                    <a:p>
                      <a:pPr marL="0" lvl="0" indent="0" algn="l" rtl="0">
                        <a:lnSpc>
                          <a:spcPct val="115000"/>
                        </a:lnSpc>
                        <a:spcBef>
                          <a:spcPts val="0"/>
                        </a:spcBef>
                        <a:spcAft>
                          <a:spcPts val="0"/>
                        </a:spcAft>
                        <a:buNone/>
                      </a:pPr>
                      <a:r>
                        <a:rPr lang="en" sz="1000">
                          <a:solidFill>
                            <a:schemeClr val="dk1"/>
                          </a:solidFill>
                          <a:latin typeface="Poppins"/>
                          <a:ea typeface="Poppins"/>
                          <a:cs typeface="Poppins"/>
                          <a:sym typeface="Poppins"/>
                        </a:rPr>
                        <a:t>Currently includes Alabama, Georgia, and Tennessee</a:t>
                      </a:r>
                      <a:endParaRPr sz="1000">
                        <a:solidFill>
                          <a:schemeClr val="dk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en" sz="1000" b="1">
                          <a:solidFill>
                            <a:schemeClr val="lt1"/>
                          </a:solidFill>
                          <a:latin typeface="Poppins"/>
                          <a:ea typeface="Poppins"/>
                          <a:cs typeface="Poppins"/>
                          <a:sym typeface="Poppins"/>
                        </a:rPr>
                        <a:t>West</a:t>
                      </a:r>
                      <a:endParaRPr sz="1000" b="1">
                        <a:solidFill>
                          <a:schemeClr val="lt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chemeClr val="dk2"/>
                    </a:solidFill>
                  </a:tcPr>
                </a:tc>
                <a:tc>
                  <a:txBody>
                    <a:bodyPr/>
                    <a:lstStyle/>
                    <a:p>
                      <a:pPr marL="0" lvl="0" indent="0" algn="l" rtl="0">
                        <a:lnSpc>
                          <a:spcPct val="115000"/>
                        </a:lnSpc>
                        <a:spcBef>
                          <a:spcPts val="0"/>
                        </a:spcBef>
                        <a:spcAft>
                          <a:spcPts val="0"/>
                        </a:spcAft>
                        <a:buNone/>
                      </a:pPr>
                      <a:r>
                        <a:rPr lang="en" sz="1000">
                          <a:solidFill>
                            <a:schemeClr val="dk1"/>
                          </a:solidFill>
                          <a:latin typeface="Poppins"/>
                          <a:ea typeface="Poppins"/>
                          <a:cs typeface="Poppins"/>
                          <a:sym typeface="Poppins"/>
                        </a:rPr>
                        <a:t>Recommend to include California</a:t>
                      </a:r>
                      <a:endParaRPr sz="1000">
                        <a:solidFill>
                          <a:schemeClr val="dk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78"/>
          <p:cNvSpPr txBox="1">
            <a:spLocks noGrp="1"/>
          </p:cNvSpPr>
          <p:nvPr>
            <p:ph type="title"/>
          </p:nvPr>
        </p:nvSpPr>
        <p:spPr>
          <a:xfrm>
            <a:off x="311700" y="315425"/>
            <a:ext cx="8295000" cy="915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H1 2023 Budget</a:t>
            </a:r>
            <a:endParaRPr/>
          </a:p>
        </p:txBody>
      </p:sp>
      <p:sp>
        <p:nvSpPr>
          <p:cNvPr id="680" name="Google Shape;680;p78"/>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681" name="Google Shape;681;p78"/>
          <p:cNvSpPr txBox="1">
            <a:spLocks noGrp="1"/>
          </p:cNvSpPr>
          <p:nvPr>
            <p:ph type="body" idx="1"/>
          </p:nvPr>
        </p:nvSpPr>
        <p:spPr>
          <a:xfrm>
            <a:off x="308400" y="1093650"/>
            <a:ext cx="8522100" cy="6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Costs for the described 2023 program are estimated below. Updated costs will be provided at the time of campaign development.</a:t>
            </a:r>
            <a:endParaRPr/>
          </a:p>
        </p:txBody>
      </p:sp>
      <p:graphicFrame>
        <p:nvGraphicFramePr>
          <p:cNvPr id="682" name="Google Shape;682;p78"/>
          <p:cNvGraphicFramePr/>
          <p:nvPr/>
        </p:nvGraphicFramePr>
        <p:xfrm>
          <a:off x="311700" y="1880300"/>
          <a:ext cx="8294975" cy="1879510"/>
        </p:xfrm>
        <a:graphic>
          <a:graphicData uri="http://schemas.openxmlformats.org/drawingml/2006/table">
            <a:tbl>
              <a:tblPr>
                <a:noFill/>
                <a:tableStyleId>{0146B247-2BF6-4557-8501-D660072AD9CC}</a:tableStyleId>
              </a:tblPr>
              <a:tblGrid>
                <a:gridCol w="1261375">
                  <a:extLst>
                    <a:ext uri="{9D8B030D-6E8A-4147-A177-3AD203B41FA5}">
                      <a16:colId xmlns:a16="http://schemas.microsoft.com/office/drawing/2014/main" val="20000"/>
                    </a:ext>
                  </a:extLst>
                </a:gridCol>
                <a:gridCol w="5989675">
                  <a:extLst>
                    <a:ext uri="{9D8B030D-6E8A-4147-A177-3AD203B41FA5}">
                      <a16:colId xmlns:a16="http://schemas.microsoft.com/office/drawing/2014/main" val="20001"/>
                    </a:ext>
                  </a:extLst>
                </a:gridCol>
                <a:gridCol w="104392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sz="800" b="1">
                          <a:solidFill>
                            <a:schemeClr val="lt1"/>
                          </a:solidFill>
                          <a:latin typeface="Poppins"/>
                          <a:ea typeface="Poppins"/>
                          <a:cs typeface="Poppins"/>
                          <a:sym typeface="Poppins"/>
                        </a:rPr>
                        <a:t>Capabilities</a:t>
                      </a:r>
                      <a:endParaRPr sz="800" b="1">
                        <a:solidFill>
                          <a:schemeClr val="lt1"/>
                        </a:solidFill>
                        <a:latin typeface="Poppins"/>
                        <a:ea typeface="Poppins"/>
                        <a:cs typeface="Poppins"/>
                        <a:sym typeface="Poppins"/>
                      </a:endParaRPr>
                    </a:p>
                  </a:txBody>
                  <a:tcPr marL="91425" marR="91425" marT="91425" marB="91425"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800" b="1">
                          <a:solidFill>
                            <a:schemeClr val="lt1"/>
                          </a:solidFill>
                          <a:latin typeface="Poppins"/>
                          <a:ea typeface="Poppins"/>
                          <a:cs typeface="Poppins"/>
                          <a:sym typeface="Poppins"/>
                        </a:rPr>
                        <a:t>Description</a:t>
                      </a:r>
                      <a:endParaRPr sz="800" b="1">
                        <a:solidFill>
                          <a:schemeClr val="lt1"/>
                        </a:solidFill>
                        <a:latin typeface="Poppins"/>
                        <a:ea typeface="Poppins"/>
                        <a:cs typeface="Poppins"/>
                        <a:sym typeface="Poppins"/>
                      </a:endParaRPr>
                    </a:p>
                  </a:txBody>
                  <a:tcPr marL="91425" marR="91425" marT="91425" marB="91425"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800" b="1">
                          <a:solidFill>
                            <a:schemeClr val="lt1"/>
                          </a:solidFill>
                          <a:latin typeface="Poppins"/>
                          <a:ea typeface="Poppins"/>
                          <a:cs typeface="Poppins"/>
                          <a:sym typeface="Poppins"/>
                        </a:rPr>
                        <a:t>Budget</a:t>
                      </a:r>
                      <a:endParaRPr sz="800" b="1">
                        <a:solidFill>
                          <a:schemeClr val="lt1"/>
                        </a:solidFill>
                        <a:latin typeface="Poppins"/>
                        <a:ea typeface="Poppins"/>
                        <a:cs typeface="Poppins"/>
                        <a:sym typeface="Poppins"/>
                      </a:endParaRPr>
                    </a:p>
                  </a:txBody>
                  <a:tcPr marL="91425" marR="91425" marT="91425" marB="91425"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585175">
                <a:tc>
                  <a:txBody>
                    <a:bodyPr/>
                    <a:lstStyle/>
                    <a:p>
                      <a:pPr marL="0" lvl="0" indent="0" algn="l" rtl="0">
                        <a:lnSpc>
                          <a:spcPct val="115000"/>
                        </a:lnSpc>
                        <a:spcBef>
                          <a:spcPts val="0"/>
                        </a:spcBef>
                        <a:spcAft>
                          <a:spcPts val="0"/>
                        </a:spcAft>
                        <a:buNone/>
                      </a:pPr>
                      <a:r>
                        <a:rPr lang="en" sz="800" b="1">
                          <a:solidFill>
                            <a:schemeClr val="lt1"/>
                          </a:solidFill>
                          <a:latin typeface="Poppins"/>
                          <a:ea typeface="Poppins"/>
                          <a:cs typeface="Poppins"/>
                          <a:sym typeface="Poppins"/>
                        </a:rPr>
                        <a:t>Paid Media</a:t>
                      </a:r>
                      <a:endParaRPr b="1">
                        <a:solidFill>
                          <a:schemeClr val="lt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chemeClr val="dk2"/>
                    </a:solidFill>
                  </a:tcPr>
                </a:tc>
                <a:tc>
                  <a:txBody>
                    <a:bodyPr/>
                    <a:lstStyle/>
                    <a:p>
                      <a:pPr marL="0" lvl="0" indent="0" algn="l" rtl="0">
                        <a:lnSpc>
                          <a:spcPct val="115000"/>
                        </a:lnSpc>
                        <a:spcBef>
                          <a:spcPts val="0"/>
                        </a:spcBef>
                        <a:spcAft>
                          <a:spcPts val="0"/>
                        </a:spcAft>
                        <a:buNone/>
                      </a:pPr>
                      <a:r>
                        <a:rPr lang="en" sz="800" b="1">
                          <a:solidFill>
                            <a:schemeClr val="dk1"/>
                          </a:solidFill>
                          <a:latin typeface="Poppins"/>
                          <a:ea typeface="Poppins"/>
                          <a:cs typeface="Poppins"/>
                          <a:sym typeface="Poppins"/>
                        </a:rPr>
                        <a:t>A paid media campaign reaching at least 1 million millennials, </a:t>
                      </a:r>
                      <a:r>
                        <a:rPr lang="en" sz="800">
                          <a:solidFill>
                            <a:schemeClr val="dk1"/>
                          </a:solidFill>
                          <a:latin typeface="Poppins"/>
                          <a:ea typeface="Poppins"/>
                          <a:cs typeface="Poppins"/>
                          <a:sym typeface="Poppins"/>
                        </a:rPr>
                        <a:t>with a focus on growing frequency and extending the campaign to 6 weeks. Costs are estimated based on current geographic priorities. We estimate this would cost roughly $360,000 when including the costs for paid media, platform fees, and other data fees. </a:t>
                      </a:r>
                      <a:endParaRPr sz="800">
                        <a:solidFill>
                          <a:schemeClr val="dk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b="1">
                          <a:solidFill>
                            <a:schemeClr val="dk1"/>
                          </a:solidFill>
                          <a:latin typeface="Poppins"/>
                          <a:ea typeface="Poppins"/>
                          <a:cs typeface="Poppins"/>
                          <a:sym typeface="Poppins"/>
                        </a:rPr>
                        <a:t>$360,000</a:t>
                      </a:r>
                      <a:endParaRPr sz="800" b="1">
                        <a:solidFill>
                          <a:schemeClr val="dk1"/>
                        </a:solidFill>
                        <a:latin typeface="Poppins"/>
                        <a:ea typeface="Poppins"/>
                        <a:cs typeface="Poppins"/>
                        <a:sym typeface="Poppins"/>
                      </a:endParaRPr>
                    </a:p>
                    <a:p>
                      <a:pPr marL="0" lvl="0" indent="0" algn="l" rtl="0">
                        <a:spcBef>
                          <a:spcPts val="0"/>
                        </a:spcBef>
                        <a:spcAft>
                          <a:spcPts val="0"/>
                        </a:spcAft>
                        <a:buNone/>
                      </a:pPr>
                      <a:endParaRPr sz="800" b="1">
                        <a:solidFill>
                          <a:schemeClr val="dk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44975">
                <a:tc>
                  <a:txBody>
                    <a:bodyPr/>
                    <a:lstStyle/>
                    <a:p>
                      <a:pPr marL="0" lvl="0" indent="0" algn="l" rtl="0">
                        <a:lnSpc>
                          <a:spcPct val="115000"/>
                        </a:lnSpc>
                        <a:spcBef>
                          <a:spcPts val="0"/>
                        </a:spcBef>
                        <a:spcAft>
                          <a:spcPts val="0"/>
                        </a:spcAft>
                        <a:buNone/>
                      </a:pPr>
                      <a:r>
                        <a:rPr lang="en" sz="800" b="1">
                          <a:solidFill>
                            <a:schemeClr val="lt1"/>
                          </a:solidFill>
                          <a:latin typeface="Poppins"/>
                          <a:ea typeface="Poppins"/>
                          <a:cs typeface="Poppins"/>
                          <a:sym typeface="Poppins"/>
                        </a:rPr>
                        <a:t>Measurement</a:t>
                      </a:r>
                      <a:endParaRPr sz="800" b="1">
                        <a:solidFill>
                          <a:schemeClr val="lt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chemeClr val="dk2"/>
                    </a:solidFill>
                  </a:tcPr>
                </a:tc>
                <a:tc>
                  <a:txBody>
                    <a:bodyPr/>
                    <a:lstStyle/>
                    <a:p>
                      <a:pPr marL="0" lvl="0" indent="0" algn="l" rtl="0">
                        <a:lnSpc>
                          <a:spcPct val="115000"/>
                        </a:lnSpc>
                        <a:spcBef>
                          <a:spcPts val="0"/>
                        </a:spcBef>
                        <a:spcAft>
                          <a:spcPts val="0"/>
                        </a:spcAft>
                        <a:buNone/>
                      </a:pPr>
                      <a:r>
                        <a:rPr lang="en" sz="800" b="1">
                          <a:solidFill>
                            <a:schemeClr val="dk1"/>
                          </a:solidFill>
                          <a:latin typeface="Poppins"/>
                          <a:ea typeface="Poppins"/>
                          <a:cs typeface="Poppins"/>
                          <a:sym typeface="Poppins"/>
                        </a:rPr>
                        <a:t>A custom measurement strategy</a:t>
                      </a:r>
                      <a:r>
                        <a:rPr lang="en" sz="800">
                          <a:solidFill>
                            <a:schemeClr val="dk1"/>
                          </a:solidFill>
                          <a:latin typeface="Poppins"/>
                          <a:ea typeface="Poppins"/>
                          <a:cs typeface="Poppins"/>
                          <a:sym typeface="Poppins"/>
                        </a:rPr>
                        <a:t>, considering both panel and Vantage tests. Costs would vary based on audience size and measurement tactics selected. </a:t>
                      </a:r>
                      <a:endParaRPr sz="800">
                        <a:solidFill>
                          <a:schemeClr val="dk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b="1">
                          <a:solidFill>
                            <a:schemeClr val="dk1"/>
                          </a:solidFill>
                          <a:latin typeface="Poppins"/>
                          <a:ea typeface="Poppins"/>
                          <a:cs typeface="Poppins"/>
                          <a:sym typeface="Poppins"/>
                        </a:rPr>
                        <a:t>$50,000</a:t>
                      </a:r>
                      <a:endParaRPr sz="800" b="1">
                        <a:solidFill>
                          <a:schemeClr val="dk1"/>
                        </a:solidFill>
                        <a:latin typeface="Poppins"/>
                        <a:ea typeface="Poppins"/>
                        <a:cs typeface="Poppins"/>
                        <a:sym typeface="Poppins"/>
                      </a:endParaRPr>
                    </a:p>
                    <a:p>
                      <a:pPr marL="0" lvl="0" indent="0" algn="l" rtl="0">
                        <a:spcBef>
                          <a:spcPts val="0"/>
                        </a:spcBef>
                        <a:spcAft>
                          <a:spcPts val="0"/>
                        </a:spcAft>
                        <a:buNone/>
                      </a:pPr>
                      <a:endParaRPr sz="800" b="1">
                        <a:solidFill>
                          <a:schemeClr val="dk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96425">
                <a:tc>
                  <a:txBody>
                    <a:bodyPr/>
                    <a:lstStyle/>
                    <a:p>
                      <a:pPr marL="0" lvl="0" indent="0" algn="l" rtl="0">
                        <a:lnSpc>
                          <a:spcPct val="115000"/>
                        </a:lnSpc>
                        <a:spcBef>
                          <a:spcPts val="0"/>
                        </a:spcBef>
                        <a:spcAft>
                          <a:spcPts val="0"/>
                        </a:spcAft>
                        <a:buNone/>
                      </a:pPr>
                      <a:r>
                        <a:rPr lang="en" sz="800" b="1">
                          <a:solidFill>
                            <a:schemeClr val="lt1"/>
                          </a:solidFill>
                          <a:latin typeface="Poppins"/>
                          <a:ea typeface="Poppins"/>
                          <a:cs typeface="Poppins"/>
                          <a:sym typeface="Poppins"/>
                        </a:rPr>
                        <a:t>Creative</a:t>
                      </a:r>
                      <a:endParaRPr sz="800" b="1">
                        <a:solidFill>
                          <a:schemeClr val="lt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chemeClr val="dk2"/>
                    </a:solidFill>
                  </a:tcPr>
                </a:tc>
                <a:tc>
                  <a:txBody>
                    <a:bodyPr/>
                    <a:lstStyle/>
                    <a:p>
                      <a:pPr marL="0" lvl="0" indent="0" algn="l" rtl="0">
                        <a:lnSpc>
                          <a:spcPct val="115000"/>
                        </a:lnSpc>
                        <a:spcBef>
                          <a:spcPts val="0"/>
                        </a:spcBef>
                        <a:spcAft>
                          <a:spcPts val="0"/>
                        </a:spcAft>
                        <a:buNone/>
                      </a:pPr>
                      <a:r>
                        <a:rPr lang="en" sz="800" b="1">
                          <a:solidFill>
                            <a:schemeClr val="dk1"/>
                          </a:solidFill>
                          <a:latin typeface="Poppins"/>
                          <a:ea typeface="Poppins"/>
                          <a:cs typeface="Poppins"/>
                          <a:sym typeface="Poppins"/>
                        </a:rPr>
                        <a:t>We will recommend new creative based on strategic goals. </a:t>
                      </a:r>
                      <a:r>
                        <a:rPr lang="en" sz="800">
                          <a:solidFill>
                            <a:schemeClr val="dk1"/>
                          </a:solidFill>
                          <a:latin typeface="Poppins"/>
                          <a:ea typeface="Poppins"/>
                          <a:cs typeface="Poppins"/>
                          <a:sym typeface="Poppins"/>
                        </a:rPr>
                        <a:t>Creative costs will be scoped based on concept. </a:t>
                      </a:r>
                      <a:endParaRPr sz="800">
                        <a:solidFill>
                          <a:schemeClr val="dk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b="1">
                          <a:solidFill>
                            <a:schemeClr val="dk1"/>
                          </a:solidFill>
                          <a:latin typeface="Poppins"/>
                          <a:ea typeface="Poppins"/>
                          <a:cs typeface="Poppins"/>
                          <a:sym typeface="Poppins"/>
                        </a:rPr>
                        <a:t>$30,000+</a:t>
                      </a:r>
                      <a:endParaRPr sz="800" b="1">
                        <a:solidFill>
                          <a:schemeClr val="dk1"/>
                        </a:solidFill>
                        <a:latin typeface="Poppins"/>
                        <a:ea typeface="Poppins"/>
                        <a:cs typeface="Poppins"/>
                        <a:sym typeface="Poppins"/>
                      </a:endParaRPr>
                    </a:p>
                    <a:p>
                      <a:pPr marL="0" lvl="0" indent="0" algn="l" rtl="0">
                        <a:spcBef>
                          <a:spcPts val="0"/>
                        </a:spcBef>
                        <a:spcAft>
                          <a:spcPts val="0"/>
                        </a:spcAft>
                        <a:buNone/>
                      </a:pPr>
                      <a:endParaRPr sz="800" b="1">
                        <a:solidFill>
                          <a:schemeClr val="dk1"/>
                        </a:solidFill>
                        <a:latin typeface="Poppins"/>
                        <a:ea typeface="Poppins"/>
                        <a:cs typeface="Poppins"/>
                        <a:sym typeface="Poppins"/>
                      </a:endParaRPr>
                    </a:p>
                  </a:txBody>
                  <a:tcPr marL="91425" marR="91425" marT="91425" marB="91425">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5"/>
          <p:cNvSpPr txBox="1">
            <a:spLocks noGrp="1"/>
          </p:cNvSpPr>
          <p:nvPr>
            <p:ph type="title"/>
          </p:nvPr>
        </p:nvSpPr>
        <p:spPr>
          <a:xfrm>
            <a:off x="311700" y="315425"/>
            <a:ext cx="8295000" cy="915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Campaign Overview</a:t>
            </a:r>
            <a:endParaRPr>
              <a:solidFill>
                <a:schemeClr val="dk2"/>
              </a:solidFill>
            </a:endParaRPr>
          </a:p>
        </p:txBody>
      </p:sp>
      <p:sp>
        <p:nvSpPr>
          <p:cNvPr id="440" name="Google Shape;440;p55"/>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441" name="Google Shape;441;p55"/>
          <p:cNvSpPr txBox="1"/>
          <p:nvPr/>
        </p:nvSpPr>
        <p:spPr>
          <a:xfrm>
            <a:off x="311700" y="1203850"/>
            <a:ext cx="2328600" cy="4248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b="1">
                <a:solidFill>
                  <a:schemeClr val="dk2"/>
                </a:solidFill>
                <a:latin typeface="Poppins"/>
                <a:ea typeface="Poppins"/>
                <a:cs typeface="Poppins"/>
                <a:sym typeface="Poppins"/>
              </a:rPr>
              <a:t>OBJECTIVE</a:t>
            </a:r>
            <a:endParaRPr sz="1000" b="1">
              <a:solidFill>
                <a:schemeClr val="dk2"/>
              </a:solidFill>
              <a:latin typeface="Poppins"/>
              <a:ea typeface="Poppins"/>
              <a:cs typeface="Poppins"/>
              <a:sym typeface="Poppins"/>
            </a:endParaRPr>
          </a:p>
          <a:p>
            <a:pPr marL="0" lvl="0" indent="0" algn="l" rtl="0">
              <a:lnSpc>
                <a:spcPct val="115000"/>
              </a:lnSpc>
              <a:spcBef>
                <a:spcPts val="500"/>
              </a:spcBef>
              <a:spcAft>
                <a:spcPts val="0"/>
              </a:spcAft>
              <a:buNone/>
            </a:pPr>
            <a:r>
              <a:rPr lang="en" sz="1000">
                <a:solidFill>
                  <a:schemeClr val="dk1"/>
                </a:solidFill>
                <a:latin typeface="Poppins"/>
                <a:ea typeface="Poppins"/>
                <a:cs typeface="Poppins"/>
                <a:sym typeface="Poppins"/>
              </a:rPr>
              <a:t>Educate and persuade our audience that hydropower is sustainable, clean, affordable, flexible, secure. Position hydropower as a key part of a renewable energy future.</a:t>
            </a: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r>
              <a:rPr lang="en" sz="1000" b="1">
                <a:solidFill>
                  <a:schemeClr val="dk2"/>
                </a:solidFill>
                <a:latin typeface="Poppins"/>
                <a:ea typeface="Poppins"/>
                <a:cs typeface="Poppins"/>
                <a:sym typeface="Poppins"/>
              </a:rPr>
              <a:t>AUDIENCE</a:t>
            </a:r>
            <a:endParaRPr sz="1000" b="1">
              <a:solidFill>
                <a:schemeClr val="dk2"/>
              </a:solidFill>
              <a:latin typeface="Poppins"/>
              <a:ea typeface="Poppins"/>
              <a:cs typeface="Poppins"/>
              <a:sym typeface="Poppins"/>
            </a:endParaRPr>
          </a:p>
          <a:p>
            <a:pPr marL="0" lvl="0" indent="0" algn="l" rtl="0">
              <a:lnSpc>
                <a:spcPct val="115000"/>
              </a:lnSpc>
              <a:spcBef>
                <a:spcPts val="500"/>
              </a:spcBef>
              <a:spcAft>
                <a:spcPts val="0"/>
              </a:spcAft>
              <a:buNone/>
            </a:pPr>
            <a:r>
              <a:rPr lang="en" sz="1000">
                <a:solidFill>
                  <a:schemeClr val="dk1"/>
                </a:solidFill>
                <a:latin typeface="Poppins"/>
                <a:ea typeface="Poppins"/>
                <a:cs typeface="Poppins"/>
                <a:sym typeface="Poppins"/>
              </a:rPr>
              <a:t>Millennials (25-40) in the Northeast and Southeast. Prioritized zip codes near hydropower facilities. </a:t>
            </a: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 sz="1000" b="1">
                <a:solidFill>
                  <a:schemeClr val="dk2"/>
                </a:solidFill>
                <a:latin typeface="Poppins"/>
                <a:ea typeface="Poppins"/>
                <a:cs typeface="Poppins"/>
                <a:sym typeface="Poppins"/>
              </a:rPr>
              <a:t>RESEARCH</a:t>
            </a:r>
            <a:endParaRPr sz="1000" b="1">
              <a:solidFill>
                <a:schemeClr val="dk2"/>
              </a:solidFill>
              <a:latin typeface="Poppins"/>
              <a:ea typeface="Poppins"/>
              <a:cs typeface="Poppins"/>
              <a:sym typeface="Poppins"/>
            </a:endParaRPr>
          </a:p>
          <a:p>
            <a:pPr marL="0" lvl="0" indent="0" algn="l" rtl="0">
              <a:lnSpc>
                <a:spcPct val="115000"/>
              </a:lnSpc>
              <a:spcBef>
                <a:spcPts val="0"/>
              </a:spcBef>
              <a:spcAft>
                <a:spcPts val="0"/>
              </a:spcAft>
              <a:buNone/>
            </a:pPr>
            <a:r>
              <a:rPr lang="en" sz="1000">
                <a:solidFill>
                  <a:schemeClr val="dk1"/>
                </a:solidFill>
                <a:latin typeface="Poppins"/>
                <a:ea typeface="Poppins"/>
                <a:cs typeface="Poppins"/>
                <a:sym typeface="Poppins"/>
              </a:rPr>
              <a:t>Validate Q2 panel results that selected a creative direction to educate and persuade millennials. Demonstrate how paid media drives results. </a:t>
            </a: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chemeClr val="dk1"/>
              </a:solidFill>
              <a:latin typeface="Poppins"/>
              <a:ea typeface="Poppins"/>
              <a:cs typeface="Poppins"/>
              <a:sym typeface="Poppins"/>
            </a:endParaRPr>
          </a:p>
        </p:txBody>
      </p:sp>
      <p:sp>
        <p:nvSpPr>
          <p:cNvPr id="442" name="Google Shape;442;p55"/>
          <p:cNvSpPr txBox="1"/>
          <p:nvPr/>
        </p:nvSpPr>
        <p:spPr>
          <a:xfrm>
            <a:off x="3030200" y="1203850"/>
            <a:ext cx="2241000" cy="3137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b="1">
                <a:solidFill>
                  <a:schemeClr val="dk2"/>
                </a:solidFill>
                <a:latin typeface="Poppins"/>
                <a:ea typeface="Poppins"/>
                <a:cs typeface="Poppins"/>
                <a:sym typeface="Poppins"/>
              </a:rPr>
              <a:t>SUMMARY OF CHANNELS</a:t>
            </a:r>
            <a:endParaRPr sz="1000" b="1">
              <a:solidFill>
                <a:schemeClr val="dk2"/>
              </a:solidFill>
              <a:latin typeface="Poppins"/>
              <a:ea typeface="Poppins"/>
              <a:cs typeface="Poppins"/>
              <a:sym typeface="Poppins"/>
            </a:endParaRPr>
          </a:p>
          <a:p>
            <a:pPr marL="0" lvl="0" indent="0" algn="l" rtl="0">
              <a:lnSpc>
                <a:spcPct val="115000"/>
              </a:lnSpc>
              <a:spcBef>
                <a:spcPts val="500"/>
              </a:spcBef>
              <a:spcAft>
                <a:spcPts val="0"/>
              </a:spcAft>
              <a:buNone/>
            </a:pPr>
            <a:r>
              <a:rPr lang="en" sz="1000">
                <a:solidFill>
                  <a:schemeClr val="dk1"/>
                </a:solidFill>
                <a:latin typeface="Poppins"/>
                <a:ea typeface="Poppins"/>
                <a:cs typeface="Poppins"/>
                <a:sym typeface="Poppins"/>
              </a:rPr>
              <a:t>Over-the-Top &amp; Connected TV (OTT/CTV), Programmatic Video, Facebook / Instagram</a:t>
            </a: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 sz="1000" b="1">
                <a:solidFill>
                  <a:schemeClr val="dk2"/>
                </a:solidFill>
                <a:latin typeface="Poppins"/>
                <a:ea typeface="Poppins"/>
                <a:cs typeface="Poppins"/>
                <a:sym typeface="Poppins"/>
              </a:rPr>
              <a:t>METRICS OF SUCCESS</a:t>
            </a:r>
            <a:endParaRPr sz="1000" b="1">
              <a:solidFill>
                <a:schemeClr val="dk2"/>
              </a:solidFill>
              <a:latin typeface="Poppins"/>
              <a:ea typeface="Poppins"/>
              <a:cs typeface="Poppins"/>
              <a:sym typeface="Poppins"/>
            </a:endParaRPr>
          </a:p>
          <a:p>
            <a:pPr marL="0" lvl="0" indent="0" algn="l" rtl="0">
              <a:lnSpc>
                <a:spcPct val="115000"/>
              </a:lnSpc>
              <a:spcBef>
                <a:spcPts val="500"/>
              </a:spcBef>
              <a:spcAft>
                <a:spcPts val="0"/>
              </a:spcAft>
              <a:buNone/>
            </a:pPr>
            <a:r>
              <a:rPr lang="en" sz="1000" b="1">
                <a:solidFill>
                  <a:schemeClr val="dk1"/>
                </a:solidFill>
                <a:latin typeface="Poppins"/>
                <a:ea typeface="Poppins"/>
                <a:cs typeface="Poppins"/>
                <a:sym typeface="Poppins"/>
              </a:rPr>
              <a:t>Reach: </a:t>
            </a:r>
            <a:r>
              <a:rPr lang="en" sz="1000">
                <a:solidFill>
                  <a:schemeClr val="dk1"/>
                </a:solidFill>
                <a:latin typeface="Poppins"/>
                <a:ea typeface="Poppins"/>
                <a:cs typeface="Poppins"/>
                <a:sym typeface="Poppins"/>
              </a:rPr>
              <a:t>hit reach goal of 700,000</a:t>
            </a:r>
            <a:endParaRPr sz="1000">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r>
              <a:rPr lang="en" sz="1000" b="1">
                <a:solidFill>
                  <a:schemeClr val="dk1"/>
                </a:solidFill>
                <a:latin typeface="Poppins"/>
                <a:ea typeface="Poppins"/>
                <a:cs typeface="Poppins"/>
                <a:sym typeface="Poppins"/>
              </a:rPr>
              <a:t>Measurement: </a:t>
            </a:r>
            <a:r>
              <a:rPr lang="en" sz="1000">
                <a:solidFill>
                  <a:schemeClr val="dk1"/>
                </a:solidFill>
                <a:latin typeface="Poppins"/>
                <a:ea typeface="Poppins"/>
                <a:cs typeface="Poppins"/>
                <a:sym typeface="Poppins"/>
              </a:rPr>
              <a:t>Vantage lift study measuring awareness &amp; consideration of hydropower energy</a:t>
            </a:r>
            <a:endParaRPr sz="1000">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 sz="1000" b="1">
                <a:solidFill>
                  <a:schemeClr val="dk2"/>
                </a:solidFill>
                <a:latin typeface="Poppins"/>
                <a:ea typeface="Poppins"/>
                <a:cs typeface="Poppins"/>
                <a:sym typeface="Poppins"/>
              </a:rPr>
              <a:t>FLIGHT</a:t>
            </a:r>
            <a:endParaRPr sz="1000" b="1">
              <a:solidFill>
                <a:schemeClr val="dk2"/>
              </a:solidFill>
              <a:latin typeface="Poppins"/>
              <a:ea typeface="Poppins"/>
              <a:cs typeface="Poppins"/>
              <a:sym typeface="Poppins"/>
            </a:endParaRPr>
          </a:p>
          <a:p>
            <a:pPr marL="0" lvl="0" indent="0" algn="l" rtl="0">
              <a:lnSpc>
                <a:spcPct val="115000"/>
              </a:lnSpc>
              <a:spcBef>
                <a:spcPts val="500"/>
              </a:spcBef>
              <a:spcAft>
                <a:spcPts val="0"/>
              </a:spcAft>
              <a:buNone/>
            </a:pPr>
            <a:r>
              <a:rPr lang="en" sz="1000">
                <a:solidFill>
                  <a:schemeClr val="dk1"/>
                </a:solidFill>
                <a:latin typeface="Poppins"/>
                <a:ea typeface="Poppins"/>
                <a:cs typeface="Poppins"/>
                <a:sym typeface="Poppins"/>
              </a:rPr>
              <a:t>October 18 – November 16</a:t>
            </a:r>
            <a:endParaRPr sz="10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chemeClr val="dk1"/>
              </a:solidFill>
              <a:latin typeface="Poppins"/>
              <a:ea typeface="Poppins"/>
              <a:cs typeface="Poppins"/>
              <a:sym typeface="Poppins"/>
            </a:endParaRPr>
          </a:p>
        </p:txBody>
      </p:sp>
      <p:sp>
        <p:nvSpPr>
          <p:cNvPr id="443" name="Google Shape;443;p55"/>
          <p:cNvSpPr/>
          <p:nvPr/>
        </p:nvSpPr>
        <p:spPr>
          <a:xfrm rot="-5400000" flipH="1">
            <a:off x="5106875" y="1285663"/>
            <a:ext cx="2353500" cy="1701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5"/>
          <p:cNvSpPr/>
          <p:nvPr/>
        </p:nvSpPr>
        <p:spPr>
          <a:xfrm rot="-5400000" flipH="1">
            <a:off x="6521300" y="2519925"/>
            <a:ext cx="2315100" cy="1670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5" name="Google Shape;445;p55"/>
          <p:cNvPicPr preferRelativeResize="0"/>
          <p:nvPr/>
        </p:nvPicPr>
        <p:blipFill>
          <a:blip r:embed="rId3">
            <a:alphaModFix/>
          </a:blip>
          <a:stretch>
            <a:fillRect/>
          </a:stretch>
        </p:blipFill>
        <p:spPr>
          <a:xfrm>
            <a:off x="5357650" y="857311"/>
            <a:ext cx="1667806" cy="2358077"/>
          </a:xfrm>
          <a:prstGeom prst="rect">
            <a:avLst/>
          </a:prstGeom>
          <a:noFill/>
          <a:ln>
            <a:noFill/>
          </a:ln>
        </p:spPr>
      </p:pic>
      <p:pic>
        <p:nvPicPr>
          <p:cNvPr id="446" name="Google Shape;446;p55"/>
          <p:cNvPicPr preferRelativeResize="0"/>
          <p:nvPr/>
        </p:nvPicPr>
        <p:blipFill>
          <a:blip r:embed="rId4">
            <a:alphaModFix/>
          </a:blip>
          <a:stretch>
            <a:fillRect/>
          </a:stretch>
        </p:blipFill>
        <p:spPr>
          <a:xfrm>
            <a:off x="6733950" y="2105897"/>
            <a:ext cx="1667800" cy="23217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7"/>
          <p:cNvSpPr txBox="1">
            <a:spLocks noGrp="1"/>
          </p:cNvSpPr>
          <p:nvPr>
            <p:ph type="title"/>
          </p:nvPr>
        </p:nvSpPr>
        <p:spPr>
          <a:xfrm>
            <a:off x="311700" y="315425"/>
            <a:ext cx="8295000" cy="51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Media Strategy</a:t>
            </a:r>
            <a:endParaRPr sz="2500">
              <a:solidFill>
                <a:schemeClr val="dk2"/>
              </a:solidFill>
            </a:endParaRPr>
          </a:p>
        </p:txBody>
      </p:sp>
      <p:sp>
        <p:nvSpPr>
          <p:cNvPr id="461" name="Google Shape;461;p57"/>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462" name="Google Shape;462;p57"/>
          <p:cNvSpPr txBox="1">
            <a:spLocks noGrp="1"/>
          </p:cNvSpPr>
          <p:nvPr>
            <p:ph type="body" idx="1"/>
          </p:nvPr>
        </p:nvSpPr>
        <p:spPr>
          <a:xfrm>
            <a:off x="311700" y="966825"/>
            <a:ext cx="8592000" cy="12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275"/>
              <a:buNone/>
            </a:pPr>
            <a:r>
              <a:rPr lang="en"/>
              <a:t>We developed a program designed to </a:t>
            </a:r>
            <a:r>
              <a:rPr lang="en" b="1"/>
              <a:t>grow awareness and favorability towards hydropower amount millennials</a:t>
            </a:r>
            <a:r>
              <a:rPr lang="en"/>
              <a:t> in the Northeast (ME, MA, and NY priority zips) and Southeast (GA, AL, and TN priority zips). </a:t>
            </a:r>
            <a:endParaRPr/>
          </a:p>
          <a:p>
            <a:pPr marL="0" lvl="0" indent="0" algn="l" rtl="0">
              <a:spcBef>
                <a:spcPts val="0"/>
              </a:spcBef>
              <a:spcAft>
                <a:spcPts val="0"/>
              </a:spcAft>
              <a:buSzPts val="275"/>
              <a:buNone/>
            </a:pPr>
            <a:endParaRPr/>
          </a:p>
          <a:p>
            <a:pPr marL="0" lvl="0" indent="0" algn="l" rtl="0">
              <a:spcBef>
                <a:spcPts val="0"/>
              </a:spcBef>
              <a:spcAft>
                <a:spcPts val="0"/>
              </a:spcAft>
              <a:buSzPts val="275"/>
              <a:buNone/>
            </a:pPr>
            <a:r>
              <a:rPr lang="en"/>
              <a:t>Success is measured by:</a:t>
            </a:r>
            <a:endParaRPr/>
          </a:p>
          <a:p>
            <a:pPr marL="0" lvl="0" indent="0" algn="l" rtl="0">
              <a:spcBef>
                <a:spcPts val="0"/>
              </a:spcBef>
              <a:spcAft>
                <a:spcPts val="0"/>
              </a:spcAft>
              <a:buSzPts val="275"/>
              <a:buNone/>
            </a:pPr>
            <a:endParaRPr/>
          </a:p>
          <a:p>
            <a:pPr marL="0" lvl="0" indent="0" algn="l" rtl="0">
              <a:spcBef>
                <a:spcPts val="0"/>
              </a:spcBef>
              <a:spcAft>
                <a:spcPts val="1200"/>
              </a:spcAft>
              <a:buSzPts val="275"/>
              <a:buNone/>
            </a:pPr>
            <a:endParaRPr/>
          </a:p>
        </p:txBody>
      </p:sp>
      <p:sp>
        <p:nvSpPr>
          <p:cNvPr id="463" name="Google Shape;463;p57"/>
          <p:cNvSpPr txBox="1"/>
          <p:nvPr/>
        </p:nvSpPr>
        <p:spPr>
          <a:xfrm>
            <a:off x="986700" y="3126100"/>
            <a:ext cx="2095800" cy="1608600"/>
          </a:xfrm>
          <a:prstGeom prst="rect">
            <a:avLst/>
          </a:prstGeom>
          <a:noFill/>
          <a:ln>
            <a:noFill/>
          </a:ln>
        </p:spPr>
        <p:txBody>
          <a:bodyPr spcFirstLastPara="1" wrap="square" lIns="91425" tIns="91425" rIns="91425" bIns="91425" anchor="t" anchorCtr="0">
            <a:noAutofit/>
          </a:bodyPr>
          <a:lstStyle/>
          <a:p>
            <a:pPr marL="0" lvl="0" indent="0" algn="ctr" rtl="0">
              <a:lnSpc>
                <a:spcPct val="125000"/>
              </a:lnSpc>
              <a:spcBef>
                <a:spcPts val="0"/>
              </a:spcBef>
              <a:spcAft>
                <a:spcPts val="0"/>
              </a:spcAft>
              <a:buNone/>
            </a:pPr>
            <a:r>
              <a:rPr lang="en" sz="1200" b="1">
                <a:solidFill>
                  <a:schemeClr val="dk2"/>
                </a:solidFill>
                <a:latin typeface="Poppins"/>
                <a:ea typeface="Poppins"/>
                <a:cs typeface="Poppins"/>
                <a:sym typeface="Poppins"/>
              </a:rPr>
              <a:t>Reach</a:t>
            </a:r>
            <a:endParaRPr sz="1200" b="1">
              <a:solidFill>
                <a:schemeClr val="dk2"/>
              </a:solidFill>
              <a:latin typeface="Poppins"/>
              <a:ea typeface="Poppins"/>
              <a:cs typeface="Poppins"/>
              <a:sym typeface="Poppins"/>
            </a:endParaRPr>
          </a:p>
          <a:p>
            <a:pPr marL="0" lvl="0" indent="0" algn="ctr" rtl="0">
              <a:lnSpc>
                <a:spcPct val="125000"/>
              </a:lnSpc>
              <a:spcBef>
                <a:spcPts val="0"/>
              </a:spcBef>
              <a:spcAft>
                <a:spcPts val="0"/>
              </a:spcAft>
              <a:buNone/>
            </a:pPr>
            <a:r>
              <a:rPr lang="en" sz="1000">
                <a:solidFill>
                  <a:schemeClr val="dk1"/>
                </a:solidFill>
                <a:latin typeface="Poppins"/>
                <a:ea typeface="Poppins"/>
                <a:cs typeface="Poppins"/>
                <a:sym typeface="Poppins"/>
              </a:rPr>
              <a:t>We set a goal to reach a total of 700k people across both the Northeast and Southeast geos</a:t>
            </a:r>
            <a:endParaRPr sz="1000">
              <a:solidFill>
                <a:schemeClr val="dk1"/>
              </a:solidFill>
              <a:latin typeface="Poppins"/>
              <a:ea typeface="Poppins"/>
              <a:cs typeface="Poppins"/>
              <a:sym typeface="Poppins"/>
            </a:endParaRPr>
          </a:p>
          <a:p>
            <a:pPr marL="457200" lvl="0" indent="0" algn="ctr" rtl="0">
              <a:lnSpc>
                <a:spcPct val="115000"/>
              </a:lnSpc>
              <a:spcBef>
                <a:spcPts val="0"/>
              </a:spcBef>
              <a:spcAft>
                <a:spcPts val="0"/>
              </a:spcAft>
              <a:buNone/>
            </a:pPr>
            <a:endParaRPr sz="1200">
              <a:solidFill>
                <a:schemeClr val="dk1"/>
              </a:solidFill>
              <a:latin typeface="Poppins"/>
              <a:ea typeface="Poppins"/>
              <a:cs typeface="Poppins"/>
              <a:sym typeface="Poppins"/>
            </a:endParaRPr>
          </a:p>
        </p:txBody>
      </p:sp>
      <p:sp>
        <p:nvSpPr>
          <p:cNvPr id="464" name="Google Shape;464;p57"/>
          <p:cNvSpPr txBox="1"/>
          <p:nvPr/>
        </p:nvSpPr>
        <p:spPr>
          <a:xfrm>
            <a:off x="3411300" y="3126100"/>
            <a:ext cx="2095800" cy="1300500"/>
          </a:xfrm>
          <a:prstGeom prst="rect">
            <a:avLst/>
          </a:prstGeom>
          <a:noFill/>
          <a:ln>
            <a:noFill/>
          </a:ln>
        </p:spPr>
        <p:txBody>
          <a:bodyPr spcFirstLastPara="1" wrap="square" lIns="91425" tIns="91425" rIns="91425" bIns="91425" anchor="t" anchorCtr="0">
            <a:noAutofit/>
          </a:bodyPr>
          <a:lstStyle/>
          <a:p>
            <a:pPr marL="0" lvl="0" indent="0" algn="ctr" rtl="0">
              <a:lnSpc>
                <a:spcPct val="125000"/>
              </a:lnSpc>
              <a:spcBef>
                <a:spcPts val="0"/>
              </a:spcBef>
              <a:spcAft>
                <a:spcPts val="0"/>
              </a:spcAft>
              <a:buNone/>
            </a:pPr>
            <a:r>
              <a:rPr lang="en" sz="1200" b="1">
                <a:solidFill>
                  <a:schemeClr val="dk2"/>
                </a:solidFill>
                <a:latin typeface="Poppins"/>
                <a:ea typeface="Poppins"/>
                <a:cs typeface="Poppins"/>
                <a:sym typeface="Poppins"/>
              </a:rPr>
              <a:t>Frequency</a:t>
            </a:r>
            <a:endParaRPr sz="1200" b="1">
              <a:solidFill>
                <a:schemeClr val="dk2"/>
              </a:solidFill>
              <a:latin typeface="Poppins"/>
              <a:ea typeface="Poppins"/>
              <a:cs typeface="Poppins"/>
              <a:sym typeface="Poppins"/>
            </a:endParaRPr>
          </a:p>
          <a:p>
            <a:pPr marL="0" lvl="0" indent="0" algn="ctr" rtl="0">
              <a:lnSpc>
                <a:spcPct val="125000"/>
              </a:lnSpc>
              <a:spcBef>
                <a:spcPts val="0"/>
              </a:spcBef>
              <a:spcAft>
                <a:spcPts val="0"/>
              </a:spcAft>
              <a:buNone/>
            </a:pPr>
            <a:r>
              <a:rPr lang="en" sz="1000">
                <a:solidFill>
                  <a:schemeClr val="dk1"/>
                </a:solidFill>
                <a:latin typeface="Poppins"/>
                <a:ea typeface="Poppins"/>
                <a:cs typeface="Poppins"/>
                <a:sym typeface="Poppins"/>
              </a:rPr>
              <a:t>We aimed to reach the 1P audience 13x per week in order for message retention and persuasion</a:t>
            </a:r>
            <a:endParaRPr sz="1000">
              <a:solidFill>
                <a:schemeClr val="dk1"/>
              </a:solidFill>
              <a:latin typeface="Poppins"/>
              <a:ea typeface="Poppins"/>
              <a:cs typeface="Poppins"/>
              <a:sym typeface="Poppins"/>
            </a:endParaRPr>
          </a:p>
          <a:p>
            <a:pPr marL="457200" lvl="0" indent="0" algn="ctr" rtl="0">
              <a:lnSpc>
                <a:spcPct val="115000"/>
              </a:lnSpc>
              <a:spcBef>
                <a:spcPts val="0"/>
              </a:spcBef>
              <a:spcAft>
                <a:spcPts val="0"/>
              </a:spcAft>
              <a:buNone/>
            </a:pPr>
            <a:endParaRPr sz="1200">
              <a:solidFill>
                <a:schemeClr val="dk1"/>
              </a:solidFill>
              <a:latin typeface="Poppins"/>
              <a:ea typeface="Poppins"/>
              <a:cs typeface="Poppins"/>
              <a:sym typeface="Poppins"/>
            </a:endParaRPr>
          </a:p>
        </p:txBody>
      </p:sp>
      <p:sp>
        <p:nvSpPr>
          <p:cNvPr id="465" name="Google Shape;465;p57"/>
          <p:cNvSpPr txBox="1"/>
          <p:nvPr/>
        </p:nvSpPr>
        <p:spPr>
          <a:xfrm>
            <a:off x="5709750" y="3126100"/>
            <a:ext cx="2348100" cy="1731600"/>
          </a:xfrm>
          <a:prstGeom prst="rect">
            <a:avLst/>
          </a:prstGeom>
          <a:noFill/>
          <a:ln>
            <a:noFill/>
          </a:ln>
        </p:spPr>
        <p:txBody>
          <a:bodyPr spcFirstLastPara="1" wrap="square" lIns="91425" tIns="91425" rIns="91425" bIns="91425" anchor="t" anchorCtr="0">
            <a:noAutofit/>
          </a:bodyPr>
          <a:lstStyle/>
          <a:p>
            <a:pPr marL="0" lvl="0" indent="0" algn="ctr" rtl="0">
              <a:lnSpc>
                <a:spcPct val="125000"/>
              </a:lnSpc>
              <a:spcBef>
                <a:spcPts val="0"/>
              </a:spcBef>
              <a:spcAft>
                <a:spcPts val="0"/>
              </a:spcAft>
              <a:buNone/>
            </a:pPr>
            <a:r>
              <a:rPr lang="en" sz="1200" b="1">
                <a:solidFill>
                  <a:schemeClr val="dk2"/>
                </a:solidFill>
                <a:latin typeface="Poppins"/>
                <a:ea typeface="Poppins"/>
                <a:cs typeface="Poppins"/>
                <a:sym typeface="Poppins"/>
              </a:rPr>
              <a:t>Attitudinal Lift (Vantage Test)</a:t>
            </a:r>
            <a:endParaRPr sz="1200" b="1">
              <a:solidFill>
                <a:schemeClr val="dk2"/>
              </a:solidFill>
              <a:latin typeface="Poppins"/>
              <a:ea typeface="Poppins"/>
              <a:cs typeface="Poppins"/>
              <a:sym typeface="Poppins"/>
            </a:endParaRPr>
          </a:p>
          <a:p>
            <a:pPr marL="0" lvl="0" indent="0" algn="ctr" rtl="0">
              <a:lnSpc>
                <a:spcPct val="125000"/>
              </a:lnSpc>
              <a:spcBef>
                <a:spcPts val="0"/>
              </a:spcBef>
              <a:spcAft>
                <a:spcPts val="0"/>
              </a:spcAft>
              <a:buNone/>
            </a:pPr>
            <a:r>
              <a:rPr lang="en" sz="1000">
                <a:solidFill>
                  <a:schemeClr val="dk1"/>
                </a:solidFill>
                <a:latin typeface="Poppins"/>
                <a:ea typeface="Poppins"/>
                <a:cs typeface="Poppins"/>
                <a:sym typeface="Poppins"/>
              </a:rPr>
              <a:t>We ran a Vantage test towards the end of the flight to measure the impact of our ads among our treated audience</a:t>
            </a:r>
            <a:endParaRPr sz="1000">
              <a:solidFill>
                <a:schemeClr val="dk1"/>
              </a:solidFill>
              <a:latin typeface="Poppins"/>
              <a:ea typeface="Poppins"/>
              <a:cs typeface="Poppins"/>
              <a:sym typeface="Poppins"/>
            </a:endParaRPr>
          </a:p>
          <a:p>
            <a:pPr marL="0" lvl="0" indent="0" algn="ctr" rtl="0">
              <a:lnSpc>
                <a:spcPct val="125000"/>
              </a:lnSpc>
              <a:spcBef>
                <a:spcPts val="0"/>
              </a:spcBef>
              <a:spcAft>
                <a:spcPts val="0"/>
              </a:spcAft>
              <a:buNone/>
            </a:pPr>
            <a:endParaRPr sz="1000">
              <a:solidFill>
                <a:schemeClr val="dk1"/>
              </a:solidFill>
              <a:latin typeface="Poppins"/>
              <a:ea typeface="Poppins"/>
              <a:cs typeface="Poppins"/>
              <a:sym typeface="Poppins"/>
            </a:endParaRPr>
          </a:p>
          <a:p>
            <a:pPr marL="0" lvl="0" indent="0" algn="ctr" rtl="0">
              <a:lnSpc>
                <a:spcPct val="125000"/>
              </a:lnSpc>
              <a:spcBef>
                <a:spcPts val="0"/>
              </a:spcBef>
              <a:spcAft>
                <a:spcPts val="0"/>
              </a:spcAft>
              <a:buNone/>
            </a:pPr>
            <a:endParaRPr sz="1000">
              <a:solidFill>
                <a:schemeClr val="dk1"/>
              </a:solidFill>
              <a:latin typeface="Poppins"/>
              <a:ea typeface="Poppins"/>
              <a:cs typeface="Poppins"/>
              <a:sym typeface="Poppins"/>
            </a:endParaRPr>
          </a:p>
          <a:p>
            <a:pPr marL="457200" lvl="0" indent="0" algn="ctr" rtl="0">
              <a:lnSpc>
                <a:spcPct val="115000"/>
              </a:lnSpc>
              <a:spcBef>
                <a:spcPts val="0"/>
              </a:spcBef>
              <a:spcAft>
                <a:spcPts val="0"/>
              </a:spcAft>
              <a:buNone/>
            </a:pPr>
            <a:endParaRPr sz="1200">
              <a:solidFill>
                <a:schemeClr val="dk1"/>
              </a:solidFill>
              <a:latin typeface="Poppins"/>
              <a:ea typeface="Poppins"/>
              <a:cs typeface="Poppins"/>
              <a:sym typeface="Poppins"/>
            </a:endParaRPr>
          </a:p>
        </p:txBody>
      </p:sp>
      <p:sp>
        <p:nvSpPr>
          <p:cNvPr id="466" name="Google Shape;466;p57"/>
          <p:cNvSpPr/>
          <p:nvPr/>
        </p:nvSpPr>
        <p:spPr>
          <a:xfrm>
            <a:off x="1519048" y="2281605"/>
            <a:ext cx="1031100" cy="844500"/>
          </a:xfrm>
          <a:custGeom>
            <a:avLst/>
            <a:gdLst/>
            <a:ahLst/>
            <a:cxnLst/>
            <a:rect l="l" t="t" r="r" b="b"/>
            <a:pathLst>
              <a:path w="120000" h="120000" extrusionOk="0">
                <a:moveTo>
                  <a:pt x="24761" y="113333"/>
                </a:moveTo>
                <a:cubicBezTo>
                  <a:pt x="26033" y="103950"/>
                  <a:pt x="32761" y="100200"/>
                  <a:pt x="39633" y="97183"/>
                </a:cubicBezTo>
                <a:lnTo>
                  <a:pt x="39850" y="97094"/>
                </a:lnTo>
                <a:cubicBezTo>
                  <a:pt x="44750" y="95500"/>
                  <a:pt x="53477" y="89105"/>
                  <a:pt x="53477" y="75383"/>
                </a:cubicBezTo>
                <a:cubicBezTo>
                  <a:pt x="53477" y="63744"/>
                  <a:pt x="49622" y="58066"/>
                  <a:pt x="47544" y="55011"/>
                </a:cubicBezTo>
                <a:cubicBezTo>
                  <a:pt x="47133" y="54394"/>
                  <a:pt x="46633" y="53605"/>
                  <a:pt x="46744" y="53777"/>
                </a:cubicBezTo>
                <a:cubicBezTo>
                  <a:pt x="46577" y="53327"/>
                  <a:pt x="45761" y="50716"/>
                  <a:pt x="46938" y="44638"/>
                </a:cubicBezTo>
                <a:cubicBezTo>
                  <a:pt x="47494" y="41788"/>
                  <a:pt x="46555" y="40227"/>
                  <a:pt x="46555" y="40227"/>
                </a:cubicBezTo>
                <a:cubicBezTo>
                  <a:pt x="45066" y="36138"/>
                  <a:pt x="42300" y="28516"/>
                  <a:pt x="44377" y="22361"/>
                </a:cubicBezTo>
                <a:cubicBezTo>
                  <a:pt x="47166" y="13844"/>
                  <a:pt x="49638" y="12166"/>
                  <a:pt x="54116" y="9705"/>
                </a:cubicBezTo>
                <a:cubicBezTo>
                  <a:pt x="54377" y="9561"/>
                  <a:pt x="54633" y="9394"/>
                  <a:pt x="54872" y="9205"/>
                </a:cubicBezTo>
                <a:cubicBezTo>
                  <a:pt x="55716" y="8527"/>
                  <a:pt x="59300" y="6666"/>
                  <a:pt x="63350" y="6666"/>
                </a:cubicBezTo>
                <a:cubicBezTo>
                  <a:pt x="65377" y="6666"/>
                  <a:pt x="67083" y="7138"/>
                  <a:pt x="68433" y="8077"/>
                </a:cubicBezTo>
                <a:cubicBezTo>
                  <a:pt x="70055" y="9194"/>
                  <a:pt x="71611" y="11327"/>
                  <a:pt x="73961" y="18172"/>
                </a:cubicBezTo>
                <a:cubicBezTo>
                  <a:pt x="78338" y="30383"/>
                  <a:pt x="75566" y="37211"/>
                  <a:pt x="74166" y="39577"/>
                </a:cubicBezTo>
                <a:cubicBezTo>
                  <a:pt x="73238" y="41150"/>
                  <a:pt x="72922" y="43133"/>
                  <a:pt x="73283" y="45011"/>
                </a:cubicBezTo>
                <a:cubicBezTo>
                  <a:pt x="74366" y="50605"/>
                  <a:pt x="73666" y="52966"/>
                  <a:pt x="73483" y="53438"/>
                </a:cubicBezTo>
                <a:cubicBezTo>
                  <a:pt x="73438" y="53505"/>
                  <a:pt x="72783" y="54522"/>
                  <a:pt x="72450" y="55011"/>
                </a:cubicBezTo>
                <a:cubicBezTo>
                  <a:pt x="70377" y="58066"/>
                  <a:pt x="66516" y="63744"/>
                  <a:pt x="66516" y="75383"/>
                </a:cubicBezTo>
                <a:cubicBezTo>
                  <a:pt x="66516" y="89105"/>
                  <a:pt x="75250" y="95500"/>
                  <a:pt x="80150" y="97094"/>
                </a:cubicBezTo>
                <a:lnTo>
                  <a:pt x="80366" y="97183"/>
                </a:lnTo>
                <a:cubicBezTo>
                  <a:pt x="87238" y="100200"/>
                  <a:pt x="93966" y="103950"/>
                  <a:pt x="95238" y="113333"/>
                </a:cubicBezTo>
                <a:cubicBezTo>
                  <a:pt x="95238" y="113333"/>
                  <a:pt x="24761" y="113333"/>
                  <a:pt x="24761" y="113333"/>
                </a:cubicBezTo>
                <a:close/>
                <a:moveTo>
                  <a:pt x="81750" y="90711"/>
                </a:moveTo>
                <a:cubicBezTo>
                  <a:pt x="81750" y="90711"/>
                  <a:pt x="71972" y="87861"/>
                  <a:pt x="71972" y="75383"/>
                </a:cubicBezTo>
                <a:cubicBezTo>
                  <a:pt x="71972" y="64422"/>
                  <a:pt x="75988" y="60561"/>
                  <a:pt x="77538" y="57894"/>
                </a:cubicBezTo>
                <a:cubicBezTo>
                  <a:pt x="77538" y="57894"/>
                  <a:pt x="80727" y="54483"/>
                  <a:pt x="78588" y="43477"/>
                </a:cubicBezTo>
                <a:cubicBezTo>
                  <a:pt x="82150" y="37444"/>
                  <a:pt x="83305" y="27622"/>
                  <a:pt x="78950" y="15494"/>
                </a:cubicBezTo>
                <a:cubicBezTo>
                  <a:pt x="76522" y="8411"/>
                  <a:pt x="74383" y="4527"/>
                  <a:pt x="71116" y="2272"/>
                </a:cubicBezTo>
                <a:cubicBezTo>
                  <a:pt x="68722" y="611"/>
                  <a:pt x="66000" y="0"/>
                  <a:pt x="63350" y="0"/>
                </a:cubicBezTo>
                <a:cubicBezTo>
                  <a:pt x="58422" y="0"/>
                  <a:pt x="53750" y="2133"/>
                  <a:pt x="51883" y="3627"/>
                </a:cubicBezTo>
                <a:cubicBezTo>
                  <a:pt x="46427" y="6622"/>
                  <a:pt x="42761" y="9377"/>
                  <a:pt x="39316" y="19883"/>
                </a:cubicBezTo>
                <a:cubicBezTo>
                  <a:pt x="36333" y="28711"/>
                  <a:pt x="39883" y="38288"/>
                  <a:pt x="41633" y="43100"/>
                </a:cubicBezTo>
                <a:cubicBezTo>
                  <a:pt x="39500" y="54111"/>
                  <a:pt x="42455" y="57894"/>
                  <a:pt x="42455" y="57894"/>
                </a:cubicBezTo>
                <a:cubicBezTo>
                  <a:pt x="44011" y="60561"/>
                  <a:pt x="48022" y="64422"/>
                  <a:pt x="48022" y="75383"/>
                </a:cubicBezTo>
                <a:cubicBezTo>
                  <a:pt x="48022" y="87861"/>
                  <a:pt x="38250" y="90711"/>
                  <a:pt x="38250" y="90711"/>
                </a:cubicBezTo>
                <a:cubicBezTo>
                  <a:pt x="32044" y="93438"/>
                  <a:pt x="19088" y="98666"/>
                  <a:pt x="19088" y="116666"/>
                </a:cubicBezTo>
                <a:cubicBezTo>
                  <a:pt x="19088" y="116666"/>
                  <a:pt x="19088" y="120000"/>
                  <a:pt x="21816" y="120000"/>
                </a:cubicBezTo>
                <a:lnTo>
                  <a:pt x="98183" y="120000"/>
                </a:lnTo>
                <a:cubicBezTo>
                  <a:pt x="100911" y="120000"/>
                  <a:pt x="100911" y="116666"/>
                  <a:pt x="100911" y="116666"/>
                </a:cubicBezTo>
                <a:cubicBezTo>
                  <a:pt x="100911" y="98666"/>
                  <a:pt x="87955" y="93438"/>
                  <a:pt x="81750" y="90711"/>
                </a:cubicBezTo>
                <a:moveTo>
                  <a:pt x="108422" y="83366"/>
                </a:moveTo>
                <a:cubicBezTo>
                  <a:pt x="108422" y="83366"/>
                  <a:pt x="102311" y="81672"/>
                  <a:pt x="102311" y="71966"/>
                </a:cubicBezTo>
                <a:cubicBezTo>
                  <a:pt x="102311" y="63438"/>
                  <a:pt x="104411" y="60438"/>
                  <a:pt x="105650" y="58366"/>
                </a:cubicBezTo>
                <a:cubicBezTo>
                  <a:pt x="105650" y="58366"/>
                  <a:pt x="108016" y="55416"/>
                  <a:pt x="106311" y="46861"/>
                </a:cubicBezTo>
                <a:cubicBezTo>
                  <a:pt x="107711" y="43111"/>
                  <a:pt x="110555" y="35661"/>
                  <a:pt x="108166" y="28800"/>
                </a:cubicBezTo>
                <a:cubicBezTo>
                  <a:pt x="105411" y="20633"/>
                  <a:pt x="103583" y="18483"/>
                  <a:pt x="99222" y="16155"/>
                </a:cubicBezTo>
                <a:cubicBezTo>
                  <a:pt x="97727" y="14994"/>
                  <a:pt x="93988" y="13333"/>
                  <a:pt x="90044" y="13333"/>
                </a:cubicBezTo>
                <a:cubicBezTo>
                  <a:pt x="88183" y="13333"/>
                  <a:pt x="86283" y="13738"/>
                  <a:pt x="84544" y="14705"/>
                </a:cubicBezTo>
                <a:cubicBezTo>
                  <a:pt x="85238" y="16861"/>
                  <a:pt x="85827" y="19000"/>
                  <a:pt x="86250" y="21105"/>
                </a:cubicBezTo>
                <a:cubicBezTo>
                  <a:pt x="86316" y="21055"/>
                  <a:pt x="86388" y="20994"/>
                  <a:pt x="86461" y="20944"/>
                </a:cubicBezTo>
                <a:cubicBezTo>
                  <a:pt x="87388" y="20316"/>
                  <a:pt x="88600" y="20000"/>
                  <a:pt x="90044" y="20000"/>
                </a:cubicBezTo>
                <a:cubicBezTo>
                  <a:pt x="92866" y="20000"/>
                  <a:pt x="95616" y="21250"/>
                  <a:pt x="96288" y="21772"/>
                </a:cubicBezTo>
                <a:cubicBezTo>
                  <a:pt x="96527" y="21961"/>
                  <a:pt x="96783" y="22127"/>
                  <a:pt x="97038" y="22266"/>
                </a:cubicBezTo>
                <a:cubicBezTo>
                  <a:pt x="99722" y="23694"/>
                  <a:pt x="100727" y="24233"/>
                  <a:pt x="103122" y="31338"/>
                </a:cubicBezTo>
                <a:cubicBezTo>
                  <a:pt x="104566" y="35483"/>
                  <a:pt x="102511" y="40988"/>
                  <a:pt x="101405" y="43950"/>
                </a:cubicBezTo>
                <a:cubicBezTo>
                  <a:pt x="100894" y="45311"/>
                  <a:pt x="100722" y="46983"/>
                  <a:pt x="101011" y="48433"/>
                </a:cubicBezTo>
                <a:cubicBezTo>
                  <a:pt x="101755" y="52177"/>
                  <a:pt x="101411" y="53922"/>
                  <a:pt x="101288" y="54355"/>
                </a:cubicBezTo>
                <a:cubicBezTo>
                  <a:pt x="101277" y="54377"/>
                  <a:pt x="101261" y="54405"/>
                  <a:pt x="101244" y="54433"/>
                </a:cubicBezTo>
                <a:lnTo>
                  <a:pt x="101061" y="54738"/>
                </a:lnTo>
                <a:cubicBezTo>
                  <a:pt x="99588" y="57166"/>
                  <a:pt x="96855" y="61700"/>
                  <a:pt x="96855" y="71966"/>
                </a:cubicBezTo>
                <a:cubicBezTo>
                  <a:pt x="96855" y="83438"/>
                  <a:pt x="103166" y="88516"/>
                  <a:pt x="106827" y="89750"/>
                </a:cubicBezTo>
                <a:cubicBezTo>
                  <a:pt x="110311" y="91272"/>
                  <a:pt x="113527" y="93661"/>
                  <a:pt x="114344" y="99994"/>
                </a:cubicBezTo>
                <a:lnTo>
                  <a:pt x="102550" y="100000"/>
                </a:lnTo>
                <a:cubicBezTo>
                  <a:pt x="103594" y="101961"/>
                  <a:pt x="104455" y="104194"/>
                  <a:pt x="105111" y="106666"/>
                </a:cubicBezTo>
                <a:lnTo>
                  <a:pt x="117272" y="106661"/>
                </a:lnTo>
                <a:cubicBezTo>
                  <a:pt x="120000" y="106661"/>
                  <a:pt x="120000" y="103327"/>
                  <a:pt x="120000" y="103327"/>
                </a:cubicBezTo>
                <a:cubicBezTo>
                  <a:pt x="120000" y="89994"/>
                  <a:pt x="113388" y="85488"/>
                  <a:pt x="108422" y="83366"/>
                </a:cubicBezTo>
                <a:moveTo>
                  <a:pt x="13172" y="89750"/>
                </a:moveTo>
                <a:cubicBezTo>
                  <a:pt x="16833" y="88516"/>
                  <a:pt x="23144" y="83438"/>
                  <a:pt x="23144" y="71966"/>
                </a:cubicBezTo>
                <a:cubicBezTo>
                  <a:pt x="23144" y="61700"/>
                  <a:pt x="20405" y="57166"/>
                  <a:pt x="18938" y="54738"/>
                </a:cubicBezTo>
                <a:lnTo>
                  <a:pt x="18755" y="54433"/>
                </a:lnTo>
                <a:cubicBezTo>
                  <a:pt x="18738" y="54405"/>
                  <a:pt x="18722" y="54377"/>
                  <a:pt x="18705" y="54355"/>
                </a:cubicBezTo>
                <a:cubicBezTo>
                  <a:pt x="18588" y="53922"/>
                  <a:pt x="18238" y="52177"/>
                  <a:pt x="18988" y="48433"/>
                </a:cubicBezTo>
                <a:cubicBezTo>
                  <a:pt x="19277" y="46983"/>
                  <a:pt x="19105" y="45311"/>
                  <a:pt x="18594" y="43950"/>
                </a:cubicBezTo>
                <a:cubicBezTo>
                  <a:pt x="17488" y="40988"/>
                  <a:pt x="15433" y="35483"/>
                  <a:pt x="16877" y="31338"/>
                </a:cubicBezTo>
                <a:cubicBezTo>
                  <a:pt x="19272" y="24233"/>
                  <a:pt x="20272" y="23694"/>
                  <a:pt x="22961" y="22266"/>
                </a:cubicBezTo>
                <a:cubicBezTo>
                  <a:pt x="23222" y="22127"/>
                  <a:pt x="23472" y="21961"/>
                  <a:pt x="23711" y="21772"/>
                </a:cubicBezTo>
                <a:cubicBezTo>
                  <a:pt x="24383" y="21250"/>
                  <a:pt x="27133" y="20000"/>
                  <a:pt x="29955" y="20000"/>
                </a:cubicBezTo>
                <a:cubicBezTo>
                  <a:pt x="31311" y="20000"/>
                  <a:pt x="32438" y="20305"/>
                  <a:pt x="33344" y="20861"/>
                </a:cubicBezTo>
                <a:cubicBezTo>
                  <a:pt x="33583" y="19711"/>
                  <a:pt x="33866" y="18561"/>
                  <a:pt x="34250" y="17411"/>
                </a:cubicBezTo>
                <a:cubicBezTo>
                  <a:pt x="34583" y="16388"/>
                  <a:pt x="34938" y="15516"/>
                  <a:pt x="35283" y="14611"/>
                </a:cubicBezTo>
                <a:cubicBezTo>
                  <a:pt x="33588" y="13711"/>
                  <a:pt x="31755" y="13333"/>
                  <a:pt x="29955" y="13333"/>
                </a:cubicBezTo>
                <a:cubicBezTo>
                  <a:pt x="26011" y="13333"/>
                  <a:pt x="22272" y="14994"/>
                  <a:pt x="20777" y="16155"/>
                </a:cubicBezTo>
                <a:cubicBezTo>
                  <a:pt x="16416" y="18483"/>
                  <a:pt x="14583" y="20633"/>
                  <a:pt x="11833" y="28800"/>
                </a:cubicBezTo>
                <a:cubicBezTo>
                  <a:pt x="9444" y="35661"/>
                  <a:pt x="12288" y="43111"/>
                  <a:pt x="13688" y="46861"/>
                </a:cubicBezTo>
                <a:cubicBezTo>
                  <a:pt x="11977" y="55416"/>
                  <a:pt x="14350" y="58366"/>
                  <a:pt x="14350" y="58366"/>
                </a:cubicBezTo>
                <a:cubicBezTo>
                  <a:pt x="15588" y="60438"/>
                  <a:pt x="17694" y="63438"/>
                  <a:pt x="17694" y="71966"/>
                </a:cubicBezTo>
                <a:cubicBezTo>
                  <a:pt x="17694" y="81672"/>
                  <a:pt x="11577" y="83366"/>
                  <a:pt x="11577" y="83366"/>
                </a:cubicBezTo>
                <a:cubicBezTo>
                  <a:pt x="6616" y="85488"/>
                  <a:pt x="0" y="89994"/>
                  <a:pt x="0" y="103327"/>
                </a:cubicBezTo>
                <a:cubicBezTo>
                  <a:pt x="0" y="103327"/>
                  <a:pt x="0" y="106661"/>
                  <a:pt x="2727" y="106661"/>
                </a:cubicBezTo>
                <a:lnTo>
                  <a:pt x="14888" y="106666"/>
                </a:lnTo>
                <a:cubicBezTo>
                  <a:pt x="15544" y="104194"/>
                  <a:pt x="16400" y="101961"/>
                  <a:pt x="17450" y="100000"/>
                </a:cubicBezTo>
                <a:lnTo>
                  <a:pt x="5655" y="99994"/>
                </a:lnTo>
                <a:cubicBezTo>
                  <a:pt x="6472" y="93661"/>
                  <a:pt x="9688" y="91272"/>
                  <a:pt x="13172" y="89750"/>
                </a:cubicBezTo>
              </a:path>
            </a:pathLst>
          </a:custGeom>
          <a:solidFill>
            <a:schemeClr val="lt2"/>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999"/>
              <a:buFont typeface="Arial"/>
              <a:buNone/>
            </a:pPr>
            <a:endParaRPr sz="2999" b="0" i="0" u="none" strike="noStrike" cap="none">
              <a:solidFill>
                <a:srgbClr val="000000"/>
              </a:solidFill>
              <a:latin typeface="Lato"/>
              <a:ea typeface="Lato"/>
              <a:cs typeface="Lato"/>
              <a:sym typeface="Lato"/>
            </a:endParaRPr>
          </a:p>
        </p:txBody>
      </p:sp>
      <p:sp>
        <p:nvSpPr>
          <p:cNvPr id="467" name="Google Shape;467;p57"/>
          <p:cNvSpPr/>
          <p:nvPr/>
        </p:nvSpPr>
        <p:spPr>
          <a:xfrm>
            <a:off x="4036950" y="2281595"/>
            <a:ext cx="844500" cy="844500"/>
          </a:xfrm>
          <a:custGeom>
            <a:avLst/>
            <a:gdLst/>
            <a:ahLst/>
            <a:cxnLst/>
            <a:rect l="l" t="t" r="r" b="b"/>
            <a:pathLst>
              <a:path w="120000" h="120000" extrusionOk="0">
                <a:moveTo>
                  <a:pt x="114544" y="57272"/>
                </a:moveTo>
                <a:cubicBezTo>
                  <a:pt x="114544" y="60283"/>
                  <a:pt x="112100" y="62727"/>
                  <a:pt x="109088" y="62727"/>
                </a:cubicBezTo>
                <a:lnTo>
                  <a:pt x="109088" y="40911"/>
                </a:lnTo>
                <a:cubicBezTo>
                  <a:pt x="112100" y="40911"/>
                  <a:pt x="114544" y="43355"/>
                  <a:pt x="114544" y="46361"/>
                </a:cubicBezTo>
                <a:cubicBezTo>
                  <a:pt x="114544" y="46361"/>
                  <a:pt x="114544" y="57272"/>
                  <a:pt x="114544" y="57272"/>
                </a:cubicBezTo>
                <a:close/>
                <a:moveTo>
                  <a:pt x="103638" y="95455"/>
                </a:moveTo>
                <a:cubicBezTo>
                  <a:pt x="103638" y="96961"/>
                  <a:pt x="102411" y="98183"/>
                  <a:pt x="100911" y="98183"/>
                </a:cubicBezTo>
                <a:cubicBezTo>
                  <a:pt x="99405" y="98183"/>
                  <a:pt x="98183" y="96961"/>
                  <a:pt x="98183" y="95455"/>
                </a:cubicBezTo>
                <a:lnTo>
                  <a:pt x="98183" y="8183"/>
                </a:lnTo>
                <a:cubicBezTo>
                  <a:pt x="98183" y="6677"/>
                  <a:pt x="99405" y="5455"/>
                  <a:pt x="100911" y="5455"/>
                </a:cubicBezTo>
                <a:cubicBezTo>
                  <a:pt x="102411" y="5455"/>
                  <a:pt x="103638" y="6677"/>
                  <a:pt x="103638" y="8183"/>
                </a:cubicBezTo>
                <a:cubicBezTo>
                  <a:pt x="103638" y="8183"/>
                  <a:pt x="103638" y="95455"/>
                  <a:pt x="103638" y="95455"/>
                </a:cubicBezTo>
                <a:close/>
                <a:moveTo>
                  <a:pt x="92727" y="87711"/>
                </a:moveTo>
                <a:lnTo>
                  <a:pt x="16361" y="65250"/>
                </a:lnTo>
                <a:lnTo>
                  <a:pt x="16361" y="38388"/>
                </a:lnTo>
                <a:lnTo>
                  <a:pt x="92727" y="15927"/>
                </a:lnTo>
                <a:cubicBezTo>
                  <a:pt x="92727" y="15927"/>
                  <a:pt x="92727" y="87711"/>
                  <a:pt x="92727" y="87711"/>
                </a:cubicBezTo>
                <a:close/>
                <a:moveTo>
                  <a:pt x="45838" y="103638"/>
                </a:moveTo>
                <a:lnTo>
                  <a:pt x="29761" y="103638"/>
                </a:lnTo>
                <a:lnTo>
                  <a:pt x="22922" y="72866"/>
                </a:lnTo>
                <a:lnTo>
                  <a:pt x="39816" y="77833"/>
                </a:lnTo>
                <a:cubicBezTo>
                  <a:pt x="39816" y="77833"/>
                  <a:pt x="45838" y="103638"/>
                  <a:pt x="45838" y="103638"/>
                </a:cubicBezTo>
                <a:close/>
                <a:moveTo>
                  <a:pt x="48383" y="114544"/>
                </a:moveTo>
                <a:lnTo>
                  <a:pt x="32188" y="114544"/>
                </a:lnTo>
                <a:lnTo>
                  <a:pt x="30977" y="109088"/>
                </a:lnTo>
                <a:lnTo>
                  <a:pt x="47105" y="109088"/>
                </a:lnTo>
                <a:cubicBezTo>
                  <a:pt x="47105" y="109088"/>
                  <a:pt x="48383" y="114544"/>
                  <a:pt x="48383" y="114544"/>
                </a:cubicBezTo>
                <a:close/>
                <a:moveTo>
                  <a:pt x="10911" y="65455"/>
                </a:moveTo>
                <a:lnTo>
                  <a:pt x="5455" y="65455"/>
                </a:lnTo>
                <a:lnTo>
                  <a:pt x="5455" y="38183"/>
                </a:lnTo>
                <a:lnTo>
                  <a:pt x="10911" y="38183"/>
                </a:lnTo>
                <a:cubicBezTo>
                  <a:pt x="10911" y="38183"/>
                  <a:pt x="10911" y="65455"/>
                  <a:pt x="10911" y="65455"/>
                </a:cubicBezTo>
                <a:close/>
                <a:moveTo>
                  <a:pt x="109088" y="35455"/>
                </a:moveTo>
                <a:lnTo>
                  <a:pt x="109088" y="8183"/>
                </a:lnTo>
                <a:cubicBezTo>
                  <a:pt x="109088" y="3661"/>
                  <a:pt x="105427" y="0"/>
                  <a:pt x="100911" y="0"/>
                </a:cubicBezTo>
                <a:cubicBezTo>
                  <a:pt x="96388" y="0"/>
                  <a:pt x="92727" y="3661"/>
                  <a:pt x="92727" y="8183"/>
                </a:cubicBezTo>
                <a:lnTo>
                  <a:pt x="92727" y="10244"/>
                </a:lnTo>
                <a:lnTo>
                  <a:pt x="13661" y="33494"/>
                </a:lnTo>
                <a:cubicBezTo>
                  <a:pt x="12850" y="33022"/>
                  <a:pt x="11916" y="32727"/>
                  <a:pt x="10911" y="32727"/>
                </a:cubicBezTo>
                <a:lnTo>
                  <a:pt x="5455" y="32727"/>
                </a:lnTo>
                <a:cubicBezTo>
                  <a:pt x="2444" y="32727"/>
                  <a:pt x="0" y="35172"/>
                  <a:pt x="0" y="38183"/>
                </a:cubicBezTo>
                <a:lnTo>
                  <a:pt x="0" y="65455"/>
                </a:lnTo>
                <a:cubicBezTo>
                  <a:pt x="0" y="68466"/>
                  <a:pt x="2444" y="70911"/>
                  <a:pt x="5455" y="70911"/>
                </a:cubicBezTo>
                <a:lnTo>
                  <a:pt x="10911" y="70911"/>
                </a:lnTo>
                <a:cubicBezTo>
                  <a:pt x="11916" y="70911"/>
                  <a:pt x="12850" y="70616"/>
                  <a:pt x="13655" y="70144"/>
                </a:cubicBezTo>
                <a:lnTo>
                  <a:pt x="16944" y="71105"/>
                </a:lnTo>
                <a:lnTo>
                  <a:pt x="27338" y="117866"/>
                </a:lnTo>
                <a:lnTo>
                  <a:pt x="27388" y="117855"/>
                </a:lnTo>
                <a:cubicBezTo>
                  <a:pt x="27661" y="119072"/>
                  <a:pt x="28700" y="120000"/>
                  <a:pt x="30000" y="120000"/>
                </a:cubicBezTo>
                <a:lnTo>
                  <a:pt x="51816" y="120000"/>
                </a:lnTo>
                <a:cubicBezTo>
                  <a:pt x="53322" y="120000"/>
                  <a:pt x="54544" y="118783"/>
                  <a:pt x="54544" y="117272"/>
                </a:cubicBezTo>
                <a:cubicBezTo>
                  <a:pt x="54544" y="117066"/>
                  <a:pt x="54472" y="116883"/>
                  <a:pt x="54427" y="116694"/>
                </a:cubicBezTo>
                <a:lnTo>
                  <a:pt x="54477" y="116683"/>
                </a:lnTo>
                <a:lnTo>
                  <a:pt x="45827" y="79605"/>
                </a:lnTo>
                <a:lnTo>
                  <a:pt x="92727" y="93394"/>
                </a:lnTo>
                <a:lnTo>
                  <a:pt x="92727" y="95455"/>
                </a:lnTo>
                <a:cubicBezTo>
                  <a:pt x="92727" y="99972"/>
                  <a:pt x="96388" y="103638"/>
                  <a:pt x="100911" y="103638"/>
                </a:cubicBezTo>
                <a:cubicBezTo>
                  <a:pt x="105427" y="103638"/>
                  <a:pt x="109088" y="99972"/>
                  <a:pt x="109088" y="95455"/>
                </a:cubicBezTo>
                <a:lnTo>
                  <a:pt x="109088" y="68183"/>
                </a:lnTo>
                <a:cubicBezTo>
                  <a:pt x="115116" y="68183"/>
                  <a:pt x="120000" y="63300"/>
                  <a:pt x="120000" y="57272"/>
                </a:cubicBezTo>
                <a:lnTo>
                  <a:pt x="120000" y="46361"/>
                </a:lnTo>
                <a:cubicBezTo>
                  <a:pt x="120000" y="40338"/>
                  <a:pt x="115116" y="35455"/>
                  <a:pt x="109088" y="35455"/>
                </a:cubicBezTo>
              </a:path>
            </a:pathLst>
          </a:custGeom>
          <a:solidFill>
            <a:schemeClr val="lt2"/>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999"/>
              <a:buFont typeface="Arial"/>
              <a:buNone/>
            </a:pPr>
            <a:endParaRPr sz="2999" b="0" i="0" u="none" strike="noStrike" cap="none">
              <a:solidFill>
                <a:srgbClr val="000000"/>
              </a:solidFill>
              <a:latin typeface="Lato"/>
              <a:ea typeface="Lato"/>
              <a:cs typeface="Lato"/>
              <a:sym typeface="Lato"/>
            </a:endParaRPr>
          </a:p>
        </p:txBody>
      </p:sp>
      <p:sp>
        <p:nvSpPr>
          <p:cNvPr id="468" name="Google Shape;468;p57"/>
          <p:cNvSpPr/>
          <p:nvPr/>
        </p:nvSpPr>
        <p:spPr>
          <a:xfrm>
            <a:off x="6499791" y="2281593"/>
            <a:ext cx="768000" cy="844500"/>
          </a:xfrm>
          <a:custGeom>
            <a:avLst/>
            <a:gdLst/>
            <a:ahLst/>
            <a:cxnLst/>
            <a:rect l="l" t="t" r="r" b="b"/>
            <a:pathLst>
              <a:path w="120000" h="120000" extrusionOk="0">
                <a:moveTo>
                  <a:pt x="60000" y="87272"/>
                </a:moveTo>
                <a:cubicBezTo>
                  <a:pt x="56683" y="87272"/>
                  <a:pt x="54000" y="89716"/>
                  <a:pt x="54000" y="92727"/>
                </a:cubicBezTo>
                <a:cubicBezTo>
                  <a:pt x="54000" y="95738"/>
                  <a:pt x="56683" y="98183"/>
                  <a:pt x="60000" y="98183"/>
                </a:cubicBezTo>
                <a:cubicBezTo>
                  <a:pt x="63311" y="98183"/>
                  <a:pt x="66000" y="95738"/>
                  <a:pt x="66000" y="92727"/>
                </a:cubicBezTo>
                <a:cubicBezTo>
                  <a:pt x="66000" y="89716"/>
                  <a:pt x="63311" y="87272"/>
                  <a:pt x="60000" y="87272"/>
                </a:cubicBezTo>
                <a:moveTo>
                  <a:pt x="72000" y="60000"/>
                </a:moveTo>
                <a:cubicBezTo>
                  <a:pt x="68683" y="60000"/>
                  <a:pt x="66000" y="62444"/>
                  <a:pt x="66000" y="65455"/>
                </a:cubicBezTo>
                <a:cubicBezTo>
                  <a:pt x="66000" y="68466"/>
                  <a:pt x="68683" y="70911"/>
                  <a:pt x="72000" y="70911"/>
                </a:cubicBezTo>
                <a:cubicBezTo>
                  <a:pt x="75311" y="70911"/>
                  <a:pt x="78000" y="68466"/>
                  <a:pt x="78000" y="65455"/>
                </a:cubicBezTo>
                <a:cubicBezTo>
                  <a:pt x="78000" y="62444"/>
                  <a:pt x="75311" y="60000"/>
                  <a:pt x="72000" y="60000"/>
                </a:cubicBezTo>
                <a:moveTo>
                  <a:pt x="87000" y="81816"/>
                </a:moveTo>
                <a:cubicBezTo>
                  <a:pt x="85344" y="81816"/>
                  <a:pt x="84000" y="83038"/>
                  <a:pt x="84000" y="84544"/>
                </a:cubicBezTo>
                <a:cubicBezTo>
                  <a:pt x="84000" y="86055"/>
                  <a:pt x="85344" y="87272"/>
                  <a:pt x="87000" y="87272"/>
                </a:cubicBezTo>
                <a:cubicBezTo>
                  <a:pt x="88655" y="87272"/>
                  <a:pt x="90000" y="86055"/>
                  <a:pt x="90000" y="84544"/>
                </a:cubicBezTo>
                <a:cubicBezTo>
                  <a:pt x="90000" y="83038"/>
                  <a:pt x="88655" y="81816"/>
                  <a:pt x="87000" y="81816"/>
                </a:cubicBezTo>
                <a:moveTo>
                  <a:pt x="93000" y="98183"/>
                </a:moveTo>
                <a:cubicBezTo>
                  <a:pt x="91344" y="98183"/>
                  <a:pt x="90000" y="99400"/>
                  <a:pt x="90000" y="100911"/>
                </a:cubicBezTo>
                <a:cubicBezTo>
                  <a:pt x="90000" y="102416"/>
                  <a:pt x="91344" y="103638"/>
                  <a:pt x="93000" y="103638"/>
                </a:cubicBezTo>
                <a:cubicBezTo>
                  <a:pt x="94655" y="103638"/>
                  <a:pt x="96000" y="102416"/>
                  <a:pt x="96000" y="100911"/>
                </a:cubicBezTo>
                <a:cubicBezTo>
                  <a:pt x="96000" y="99400"/>
                  <a:pt x="94655" y="98183"/>
                  <a:pt x="93000" y="98183"/>
                </a:cubicBezTo>
                <a:moveTo>
                  <a:pt x="39000" y="76361"/>
                </a:moveTo>
                <a:cubicBezTo>
                  <a:pt x="37344" y="76361"/>
                  <a:pt x="36000" y="75138"/>
                  <a:pt x="36000" y="73638"/>
                </a:cubicBezTo>
                <a:cubicBezTo>
                  <a:pt x="36000" y="72127"/>
                  <a:pt x="37344" y="70911"/>
                  <a:pt x="39000" y="70911"/>
                </a:cubicBezTo>
                <a:cubicBezTo>
                  <a:pt x="40655" y="70911"/>
                  <a:pt x="42000" y="72127"/>
                  <a:pt x="42000" y="73638"/>
                </a:cubicBezTo>
                <a:cubicBezTo>
                  <a:pt x="42000" y="75138"/>
                  <a:pt x="40655" y="76361"/>
                  <a:pt x="39000" y="76361"/>
                </a:cubicBezTo>
                <a:moveTo>
                  <a:pt x="39000" y="65455"/>
                </a:moveTo>
                <a:cubicBezTo>
                  <a:pt x="34033" y="65455"/>
                  <a:pt x="30000" y="69116"/>
                  <a:pt x="30000" y="73638"/>
                </a:cubicBezTo>
                <a:cubicBezTo>
                  <a:pt x="30000" y="78155"/>
                  <a:pt x="34033" y="81816"/>
                  <a:pt x="39000" y="81816"/>
                </a:cubicBezTo>
                <a:cubicBezTo>
                  <a:pt x="43966" y="81816"/>
                  <a:pt x="48000" y="78155"/>
                  <a:pt x="48000" y="73638"/>
                </a:cubicBezTo>
                <a:cubicBezTo>
                  <a:pt x="48000" y="69116"/>
                  <a:pt x="43966" y="65455"/>
                  <a:pt x="39000" y="65455"/>
                </a:cubicBezTo>
                <a:moveTo>
                  <a:pt x="90000" y="114544"/>
                </a:moveTo>
                <a:lnTo>
                  <a:pt x="30000" y="114544"/>
                </a:lnTo>
                <a:cubicBezTo>
                  <a:pt x="29022" y="114544"/>
                  <a:pt x="6000" y="114300"/>
                  <a:pt x="6000" y="92727"/>
                </a:cubicBezTo>
                <a:cubicBezTo>
                  <a:pt x="6000" y="72027"/>
                  <a:pt x="17494" y="62300"/>
                  <a:pt x="27638" y="53722"/>
                </a:cubicBezTo>
                <a:cubicBezTo>
                  <a:pt x="33505" y="48761"/>
                  <a:pt x="39044" y="44000"/>
                  <a:pt x="41111" y="37822"/>
                </a:cubicBezTo>
                <a:cubicBezTo>
                  <a:pt x="42683" y="38044"/>
                  <a:pt x="44300" y="38211"/>
                  <a:pt x="45994" y="38211"/>
                </a:cubicBezTo>
                <a:cubicBezTo>
                  <a:pt x="51011" y="38211"/>
                  <a:pt x="56477" y="37150"/>
                  <a:pt x="62133" y="34316"/>
                </a:cubicBezTo>
                <a:cubicBezTo>
                  <a:pt x="68088" y="31344"/>
                  <a:pt x="73477" y="30138"/>
                  <a:pt x="78000" y="29816"/>
                </a:cubicBezTo>
                <a:lnTo>
                  <a:pt x="78000" y="32727"/>
                </a:lnTo>
                <a:cubicBezTo>
                  <a:pt x="78000" y="41572"/>
                  <a:pt x="84977" y="47477"/>
                  <a:pt x="92361" y="53722"/>
                </a:cubicBezTo>
                <a:cubicBezTo>
                  <a:pt x="102505" y="62300"/>
                  <a:pt x="114000" y="72027"/>
                  <a:pt x="114000" y="92727"/>
                </a:cubicBezTo>
                <a:cubicBezTo>
                  <a:pt x="114000" y="113744"/>
                  <a:pt x="92427" y="114522"/>
                  <a:pt x="90000" y="114544"/>
                </a:cubicBezTo>
                <a:moveTo>
                  <a:pt x="78000" y="16361"/>
                </a:moveTo>
                <a:lnTo>
                  <a:pt x="78000" y="24622"/>
                </a:lnTo>
                <a:cubicBezTo>
                  <a:pt x="72605" y="24938"/>
                  <a:pt x="66205" y="26300"/>
                  <a:pt x="59188" y="29805"/>
                </a:cubicBezTo>
                <a:cubicBezTo>
                  <a:pt x="53038" y="32888"/>
                  <a:pt x="47138" y="33416"/>
                  <a:pt x="42000" y="32744"/>
                </a:cubicBezTo>
                <a:lnTo>
                  <a:pt x="42000" y="32727"/>
                </a:lnTo>
                <a:lnTo>
                  <a:pt x="42000" y="16361"/>
                </a:lnTo>
                <a:cubicBezTo>
                  <a:pt x="42000" y="16361"/>
                  <a:pt x="78000" y="16361"/>
                  <a:pt x="78000" y="16361"/>
                </a:cubicBezTo>
                <a:close/>
                <a:moveTo>
                  <a:pt x="30000" y="5455"/>
                </a:moveTo>
                <a:lnTo>
                  <a:pt x="90000" y="5455"/>
                </a:lnTo>
                <a:lnTo>
                  <a:pt x="90000" y="10911"/>
                </a:lnTo>
                <a:lnTo>
                  <a:pt x="30000" y="10911"/>
                </a:lnTo>
                <a:cubicBezTo>
                  <a:pt x="30000" y="10911"/>
                  <a:pt x="30000" y="5455"/>
                  <a:pt x="30000" y="5455"/>
                </a:cubicBezTo>
                <a:close/>
                <a:moveTo>
                  <a:pt x="84000" y="32727"/>
                </a:moveTo>
                <a:lnTo>
                  <a:pt x="84000" y="16361"/>
                </a:lnTo>
                <a:lnTo>
                  <a:pt x="90000" y="16361"/>
                </a:lnTo>
                <a:cubicBezTo>
                  <a:pt x="93311" y="16361"/>
                  <a:pt x="96000" y="13916"/>
                  <a:pt x="96000" y="10911"/>
                </a:cubicBezTo>
                <a:lnTo>
                  <a:pt x="96000" y="5455"/>
                </a:lnTo>
                <a:cubicBezTo>
                  <a:pt x="96000" y="2444"/>
                  <a:pt x="93311" y="0"/>
                  <a:pt x="90000" y="0"/>
                </a:cubicBezTo>
                <a:lnTo>
                  <a:pt x="30000" y="0"/>
                </a:lnTo>
                <a:cubicBezTo>
                  <a:pt x="26683" y="0"/>
                  <a:pt x="24000" y="2444"/>
                  <a:pt x="24000" y="5455"/>
                </a:cubicBezTo>
                <a:lnTo>
                  <a:pt x="24000" y="10911"/>
                </a:lnTo>
                <a:cubicBezTo>
                  <a:pt x="24000" y="13916"/>
                  <a:pt x="26683" y="16361"/>
                  <a:pt x="30000" y="16361"/>
                </a:cubicBezTo>
                <a:lnTo>
                  <a:pt x="36000" y="16361"/>
                </a:lnTo>
                <a:lnTo>
                  <a:pt x="36000" y="32727"/>
                </a:lnTo>
                <a:cubicBezTo>
                  <a:pt x="36000" y="49088"/>
                  <a:pt x="0" y="54544"/>
                  <a:pt x="0" y="92727"/>
                </a:cubicBezTo>
                <a:cubicBezTo>
                  <a:pt x="0" y="120000"/>
                  <a:pt x="30000" y="120000"/>
                  <a:pt x="30000" y="120000"/>
                </a:cubicBezTo>
                <a:lnTo>
                  <a:pt x="90000" y="120000"/>
                </a:lnTo>
                <a:cubicBezTo>
                  <a:pt x="90000" y="120000"/>
                  <a:pt x="120000" y="120000"/>
                  <a:pt x="120000" y="92727"/>
                </a:cubicBezTo>
                <a:cubicBezTo>
                  <a:pt x="120000" y="54544"/>
                  <a:pt x="84000" y="49088"/>
                  <a:pt x="84000" y="32727"/>
                </a:cubicBezTo>
                <a:moveTo>
                  <a:pt x="33000" y="92727"/>
                </a:moveTo>
                <a:cubicBezTo>
                  <a:pt x="31344" y="92727"/>
                  <a:pt x="30000" y="93944"/>
                  <a:pt x="30000" y="95455"/>
                </a:cubicBezTo>
                <a:cubicBezTo>
                  <a:pt x="30000" y="96961"/>
                  <a:pt x="31344" y="98183"/>
                  <a:pt x="33000" y="98183"/>
                </a:cubicBezTo>
                <a:cubicBezTo>
                  <a:pt x="34655" y="98183"/>
                  <a:pt x="36000" y="96961"/>
                  <a:pt x="36000" y="95455"/>
                </a:cubicBezTo>
                <a:cubicBezTo>
                  <a:pt x="36000" y="93944"/>
                  <a:pt x="34655" y="92727"/>
                  <a:pt x="33000" y="92727"/>
                </a:cubicBezTo>
              </a:path>
            </a:pathLst>
          </a:custGeom>
          <a:solidFill>
            <a:schemeClr val="lt2"/>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999"/>
              <a:buFont typeface="Arial"/>
              <a:buNone/>
            </a:pPr>
            <a:endParaRPr sz="2999" b="0" i="0" u="none" strike="noStrike" cap="none">
              <a:solidFill>
                <a:srgbClr val="000000"/>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8"/>
          <p:cNvSpPr txBox="1">
            <a:spLocks noGrp="1"/>
          </p:cNvSpPr>
          <p:nvPr>
            <p:ph type="title"/>
          </p:nvPr>
        </p:nvSpPr>
        <p:spPr>
          <a:xfrm>
            <a:off x="311700" y="315425"/>
            <a:ext cx="8295000" cy="915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Campaign at a Glance</a:t>
            </a:r>
            <a:endParaRPr>
              <a:solidFill>
                <a:schemeClr val="dk2"/>
              </a:solidFill>
            </a:endParaRPr>
          </a:p>
        </p:txBody>
      </p:sp>
      <p:sp>
        <p:nvSpPr>
          <p:cNvPr id="474" name="Google Shape;474;p58"/>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graphicFrame>
        <p:nvGraphicFramePr>
          <p:cNvPr id="475" name="Google Shape;475;p58"/>
          <p:cNvGraphicFramePr/>
          <p:nvPr/>
        </p:nvGraphicFramePr>
        <p:xfrm>
          <a:off x="466300" y="1626625"/>
          <a:ext cx="3732850" cy="2387774"/>
        </p:xfrm>
        <a:graphic>
          <a:graphicData uri="http://schemas.openxmlformats.org/drawingml/2006/table">
            <a:tbl>
              <a:tblPr>
                <a:noFill/>
                <a:tableStyleId>{0146B247-2BF6-4557-8501-D660072AD9CC}</a:tableStyleId>
              </a:tblPr>
              <a:tblGrid>
                <a:gridCol w="1790175">
                  <a:extLst>
                    <a:ext uri="{9D8B030D-6E8A-4147-A177-3AD203B41FA5}">
                      <a16:colId xmlns:a16="http://schemas.microsoft.com/office/drawing/2014/main" val="20000"/>
                    </a:ext>
                  </a:extLst>
                </a:gridCol>
                <a:gridCol w="1942675">
                  <a:extLst>
                    <a:ext uri="{9D8B030D-6E8A-4147-A177-3AD203B41FA5}">
                      <a16:colId xmlns:a16="http://schemas.microsoft.com/office/drawing/2014/main" val="20001"/>
                    </a:ext>
                  </a:extLst>
                </a:gridCol>
              </a:tblGrid>
              <a:tr h="874925">
                <a:tc>
                  <a:txBody>
                    <a:bodyPr/>
                    <a:lstStyle/>
                    <a:p>
                      <a:pPr marL="0" lvl="0" indent="0" algn="ctr" rtl="0">
                        <a:lnSpc>
                          <a:spcPct val="115000"/>
                        </a:lnSpc>
                        <a:spcBef>
                          <a:spcPts val="0"/>
                        </a:spcBef>
                        <a:spcAft>
                          <a:spcPts val="0"/>
                        </a:spcAft>
                        <a:buNone/>
                      </a:pPr>
                      <a:r>
                        <a:rPr lang="en" sz="1900" b="1">
                          <a:latin typeface="Poppins"/>
                          <a:ea typeface="Poppins"/>
                          <a:cs typeface="Poppins"/>
                          <a:sym typeface="Poppins"/>
                        </a:rPr>
                        <a:t>2,103,303</a:t>
                      </a:r>
                      <a:endParaRPr sz="1900" b="1">
                        <a:latin typeface="Poppins"/>
                        <a:ea typeface="Poppins"/>
                        <a:cs typeface="Poppins"/>
                        <a:sym typeface="Poppins"/>
                      </a:endParaRPr>
                    </a:p>
                    <a:p>
                      <a:pPr marL="0" lvl="0" indent="0" algn="ctr" rtl="0">
                        <a:lnSpc>
                          <a:spcPct val="115000"/>
                        </a:lnSpc>
                        <a:spcBef>
                          <a:spcPts val="0"/>
                        </a:spcBef>
                        <a:spcAft>
                          <a:spcPts val="0"/>
                        </a:spcAft>
                        <a:buNone/>
                      </a:pPr>
                      <a:r>
                        <a:rPr lang="en" sz="1200">
                          <a:latin typeface="Poppins"/>
                          <a:ea typeface="Poppins"/>
                          <a:cs typeface="Poppins"/>
                          <a:sym typeface="Poppins"/>
                        </a:rPr>
                        <a:t>Total Reach</a:t>
                      </a:r>
                      <a:endParaRPr sz="1200">
                        <a:latin typeface="Poppins"/>
                        <a:ea typeface="Poppins"/>
                        <a:cs typeface="Poppins"/>
                        <a:sym typeface="Poppins"/>
                      </a:endParaRPr>
                    </a:p>
                    <a:p>
                      <a:pPr marL="0" lvl="0" indent="0" algn="ctr" rtl="0">
                        <a:lnSpc>
                          <a:spcPct val="115000"/>
                        </a:lnSpc>
                        <a:spcBef>
                          <a:spcPts val="0"/>
                        </a:spcBef>
                        <a:spcAft>
                          <a:spcPts val="0"/>
                        </a:spcAft>
                        <a:buNone/>
                      </a:pPr>
                      <a:endParaRPr sz="1000">
                        <a:latin typeface="Poppins"/>
                        <a:ea typeface="Poppins"/>
                        <a:cs typeface="Poppins"/>
                        <a:sym typeface="Poppins"/>
                      </a:endParaRPr>
                    </a:p>
                  </a:txBody>
                  <a:tcPr marL="91425" marR="91425" marT="91425" marB="91425" anchor="ctr"/>
                </a:tc>
                <a:tc>
                  <a:txBody>
                    <a:bodyPr/>
                    <a:lstStyle/>
                    <a:p>
                      <a:pPr marL="0" lvl="0" indent="0" algn="ctr" rtl="0">
                        <a:lnSpc>
                          <a:spcPct val="115000"/>
                        </a:lnSpc>
                        <a:spcBef>
                          <a:spcPts val="0"/>
                        </a:spcBef>
                        <a:spcAft>
                          <a:spcPts val="0"/>
                        </a:spcAft>
                        <a:buNone/>
                      </a:pPr>
                      <a:r>
                        <a:rPr lang="en" sz="1900" b="1">
                          <a:latin typeface="Poppins"/>
                          <a:ea typeface="Poppins"/>
                          <a:cs typeface="Poppins"/>
                          <a:sym typeface="Poppins"/>
                        </a:rPr>
                        <a:t>13.35x</a:t>
                      </a:r>
                      <a:endParaRPr sz="1900" b="1">
                        <a:latin typeface="Poppins"/>
                        <a:ea typeface="Poppins"/>
                        <a:cs typeface="Poppins"/>
                        <a:sym typeface="Poppins"/>
                      </a:endParaRPr>
                    </a:p>
                    <a:p>
                      <a:pPr marL="0" lvl="0" indent="0" algn="ctr" rtl="0">
                        <a:lnSpc>
                          <a:spcPct val="115000"/>
                        </a:lnSpc>
                        <a:spcBef>
                          <a:spcPts val="0"/>
                        </a:spcBef>
                        <a:spcAft>
                          <a:spcPts val="0"/>
                        </a:spcAft>
                        <a:buNone/>
                      </a:pPr>
                      <a:r>
                        <a:rPr lang="en" sz="1200">
                          <a:latin typeface="Poppins"/>
                          <a:ea typeface="Poppins"/>
                          <a:cs typeface="Poppins"/>
                          <a:sym typeface="Poppins"/>
                        </a:rPr>
                        <a:t>Weekly 1P Device Frequency During Final Week</a:t>
                      </a:r>
                      <a:endParaRPr sz="1000">
                        <a:latin typeface="Poppins"/>
                        <a:ea typeface="Poppins"/>
                        <a:cs typeface="Poppins"/>
                        <a:sym typeface="Poppins"/>
                      </a:endParaRPr>
                    </a:p>
                  </a:txBody>
                  <a:tcPr marL="91425" marR="91425" marT="91425" marB="91425"/>
                </a:tc>
                <a:extLst>
                  <a:ext uri="{0D108BD9-81ED-4DB2-BD59-A6C34878D82A}">
                    <a16:rowId xmlns:a16="http://schemas.microsoft.com/office/drawing/2014/main" val="10000"/>
                  </a:ext>
                </a:extLst>
              </a:tr>
              <a:tr h="1250900">
                <a:tc>
                  <a:txBody>
                    <a:bodyPr/>
                    <a:lstStyle/>
                    <a:p>
                      <a:pPr marL="0" lvl="0" indent="0" algn="ctr" rtl="0">
                        <a:lnSpc>
                          <a:spcPct val="115000"/>
                        </a:lnSpc>
                        <a:spcBef>
                          <a:spcPts val="0"/>
                        </a:spcBef>
                        <a:spcAft>
                          <a:spcPts val="0"/>
                        </a:spcAft>
                        <a:buNone/>
                      </a:pPr>
                      <a:r>
                        <a:rPr lang="en" sz="1900" b="1">
                          <a:latin typeface="Poppins"/>
                          <a:ea typeface="Poppins"/>
                          <a:cs typeface="Poppins"/>
                          <a:sym typeface="Poppins"/>
                        </a:rPr>
                        <a:t>+10pt</a:t>
                      </a:r>
                      <a:endParaRPr sz="1900" b="1">
                        <a:latin typeface="Poppins"/>
                        <a:ea typeface="Poppins"/>
                        <a:cs typeface="Poppins"/>
                        <a:sym typeface="Poppins"/>
                      </a:endParaRPr>
                    </a:p>
                    <a:p>
                      <a:pPr marL="0" lvl="0" indent="0" algn="ctr" rtl="0">
                        <a:lnSpc>
                          <a:spcPct val="115000"/>
                        </a:lnSpc>
                        <a:spcBef>
                          <a:spcPts val="0"/>
                        </a:spcBef>
                        <a:spcAft>
                          <a:spcPts val="0"/>
                        </a:spcAft>
                        <a:buNone/>
                      </a:pPr>
                      <a:r>
                        <a:rPr lang="en" sz="1200">
                          <a:latin typeface="Poppins"/>
                          <a:ea typeface="Poppins"/>
                          <a:cs typeface="Poppins"/>
                          <a:sym typeface="Poppins"/>
                        </a:rPr>
                        <a:t>Statistically significant lift in message retention</a:t>
                      </a:r>
                      <a:endParaRPr sz="1900" b="1">
                        <a:latin typeface="Poppins"/>
                        <a:ea typeface="Poppins"/>
                        <a:cs typeface="Poppins"/>
                        <a:sym typeface="Poppins"/>
                      </a:endParaRPr>
                    </a:p>
                  </a:txBody>
                  <a:tcPr marL="91425" marR="91425" marT="91425" marB="91425"/>
                </a:tc>
                <a:tc>
                  <a:txBody>
                    <a:bodyPr/>
                    <a:lstStyle/>
                    <a:p>
                      <a:pPr marL="0" lvl="0" indent="0" algn="ctr" rtl="0">
                        <a:lnSpc>
                          <a:spcPct val="115000"/>
                        </a:lnSpc>
                        <a:spcBef>
                          <a:spcPts val="0"/>
                        </a:spcBef>
                        <a:spcAft>
                          <a:spcPts val="0"/>
                        </a:spcAft>
                        <a:buNone/>
                      </a:pPr>
                      <a:r>
                        <a:rPr lang="en" sz="1900" b="1">
                          <a:latin typeface="Poppins"/>
                          <a:ea typeface="Poppins"/>
                          <a:cs typeface="Poppins"/>
                          <a:sym typeface="Poppins"/>
                        </a:rPr>
                        <a:t>+5pt </a:t>
                      </a:r>
                      <a:endParaRPr sz="1900" b="1">
                        <a:latin typeface="Poppins"/>
                        <a:ea typeface="Poppins"/>
                        <a:cs typeface="Poppins"/>
                        <a:sym typeface="Poppins"/>
                      </a:endParaRPr>
                    </a:p>
                    <a:p>
                      <a:pPr marL="0" lvl="0" indent="0" algn="ctr" rtl="0">
                        <a:lnSpc>
                          <a:spcPct val="115000"/>
                        </a:lnSpc>
                        <a:spcBef>
                          <a:spcPts val="0"/>
                        </a:spcBef>
                        <a:spcAft>
                          <a:spcPts val="0"/>
                        </a:spcAft>
                        <a:buNone/>
                      </a:pPr>
                      <a:r>
                        <a:rPr lang="en" sz="1200">
                          <a:latin typeface="Poppins"/>
                          <a:ea typeface="Poppins"/>
                          <a:cs typeface="Poppins"/>
                          <a:sym typeface="Poppins"/>
                        </a:rPr>
                        <a:t>lift in strong positive perceptions of local community impact</a:t>
                      </a:r>
                      <a:endParaRPr sz="1900" b="1">
                        <a:latin typeface="Poppins"/>
                        <a:ea typeface="Poppins"/>
                        <a:cs typeface="Poppins"/>
                        <a:sym typeface="Poppins"/>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476" name="Google Shape;476;p58"/>
          <p:cNvGraphicFramePr/>
          <p:nvPr/>
        </p:nvGraphicFramePr>
        <p:xfrm>
          <a:off x="466300" y="1230425"/>
          <a:ext cx="3732850" cy="396210"/>
        </p:xfrm>
        <a:graphic>
          <a:graphicData uri="http://schemas.openxmlformats.org/drawingml/2006/table">
            <a:tbl>
              <a:tblPr>
                <a:noFill/>
                <a:tableStyleId>{0146B247-2BF6-4557-8501-D660072AD9CC}</a:tableStyleId>
              </a:tblPr>
              <a:tblGrid>
                <a:gridCol w="3732850">
                  <a:extLst>
                    <a:ext uri="{9D8B030D-6E8A-4147-A177-3AD203B41FA5}">
                      <a16:colId xmlns:a16="http://schemas.microsoft.com/office/drawing/2014/main" val="20000"/>
                    </a:ext>
                  </a:extLst>
                </a:gridCol>
              </a:tblGrid>
              <a:tr h="396200">
                <a:tc>
                  <a:txBody>
                    <a:bodyPr/>
                    <a:lstStyle/>
                    <a:p>
                      <a:pPr marL="0" lvl="0" indent="0" algn="ctr" rtl="0">
                        <a:spcBef>
                          <a:spcPts val="0"/>
                        </a:spcBef>
                        <a:spcAft>
                          <a:spcPts val="0"/>
                        </a:spcAft>
                        <a:buNone/>
                      </a:pPr>
                      <a:r>
                        <a:rPr lang="en" b="1">
                          <a:solidFill>
                            <a:schemeClr val="lt1"/>
                          </a:solidFill>
                          <a:latin typeface="Poppins"/>
                          <a:ea typeface="Poppins"/>
                          <a:cs typeface="Poppins"/>
                          <a:sym typeface="Poppins"/>
                        </a:rPr>
                        <a:t>Northeast</a:t>
                      </a:r>
                      <a:endParaRPr b="1">
                        <a:solidFill>
                          <a:schemeClr val="lt1"/>
                        </a:solidFill>
                        <a:latin typeface="Poppins"/>
                        <a:ea typeface="Poppins"/>
                        <a:cs typeface="Poppins"/>
                        <a:sym typeface="Poppi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graphicFrame>
        <p:nvGraphicFramePr>
          <p:cNvPr id="477" name="Google Shape;477;p58"/>
          <p:cNvGraphicFramePr/>
          <p:nvPr/>
        </p:nvGraphicFramePr>
        <p:xfrm>
          <a:off x="4688900" y="1589100"/>
          <a:ext cx="3860000" cy="2391199"/>
        </p:xfrm>
        <a:graphic>
          <a:graphicData uri="http://schemas.openxmlformats.org/drawingml/2006/table">
            <a:tbl>
              <a:tblPr>
                <a:noFill/>
                <a:tableStyleId>{0146B247-2BF6-4557-8501-D660072AD9CC}</a:tableStyleId>
              </a:tblPr>
              <a:tblGrid>
                <a:gridCol w="1930000">
                  <a:extLst>
                    <a:ext uri="{9D8B030D-6E8A-4147-A177-3AD203B41FA5}">
                      <a16:colId xmlns:a16="http://schemas.microsoft.com/office/drawing/2014/main" val="20000"/>
                    </a:ext>
                  </a:extLst>
                </a:gridCol>
                <a:gridCol w="1930000">
                  <a:extLst>
                    <a:ext uri="{9D8B030D-6E8A-4147-A177-3AD203B41FA5}">
                      <a16:colId xmlns:a16="http://schemas.microsoft.com/office/drawing/2014/main" val="20001"/>
                    </a:ext>
                  </a:extLst>
                </a:gridCol>
              </a:tblGrid>
              <a:tr h="1119350">
                <a:tc>
                  <a:txBody>
                    <a:bodyPr/>
                    <a:lstStyle/>
                    <a:p>
                      <a:pPr marL="0" lvl="0" indent="0" algn="ctr" rtl="0">
                        <a:lnSpc>
                          <a:spcPct val="115000"/>
                        </a:lnSpc>
                        <a:spcBef>
                          <a:spcPts val="0"/>
                        </a:spcBef>
                        <a:spcAft>
                          <a:spcPts val="0"/>
                        </a:spcAft>
                        <a:buNone/>
                      </a:pPr>
                      <a:r>
                        <a:rPr lang="en" sz="1900" b="1">
                          <a:latin typeface="Poppins"/>
                          <a:ea typeface="Poppins"/>
                          <a:cs typeface="Poppins"/>
                          <a:sym typeface="Poppins"/>
                        </a:rPr>
                        <a:t>1,782,023</a:t>
                      </a:r>
                      <a:endParaRPr sz="1900" b="1">
                        <a:latin typeface="Poppins"/>
                        <a:ea typeface="Poppins"/>
                        <a:cs typeface="Poppins"/>
                        <a:sym typeface="Poppins"/>
                      </a:endParaRPr>
                    </a:p>
                    <a:p>
                      <a:pPr marL="0" lvl="0" indent="0" algn="ctr" rtl="0">
                        <a:lnSpc>
                          <a:spcPct val="115000"/>
                        </a:lnSpc>
                        <a:spcBef>
                          <a:spcPts val="0"/>
                        </a:spcBef>
                        <a:spcAft>
                          <a:spcPts val="0"/>
                        </a:spcAft>
                        <a:buNone/>
                      </a:pPr>
                      <a:r>
                        <a:rPr lang="en" sz="1200">
                          <a:latin typeface="Poppins"/>
                          <a:ea typeface="Poppins"/>
                          <a:cs typeface="Poppins"/>
                          <a:sym typeface="Poppins"/>
                        </a:rPr>
                        <a:t>Total Reach</a:t>
                      </a:r>
                      <a:endParaRPr sz="1200">
                        <a:latin typeface="Poppins"/>
                        <a:ea typeface="Poppins"/>
                        <a:cs typeface="Poppins"/>
                        <a:sym typeface="Poppins"/>
                      </a:endParaRPr>
                    </a:p>
                    <a:p>
                      <a:pPr marL="0" lvl="0" indent="0" algn="ctr" rtl="0">
                        <a:lnSpc>
                          <a:spcPct val="115000"/>
                        </a:lnSpc>
                        <a:spcBef>
                          <a:spcPts val="0"/>
                        </a:spcBef>
                        <a:spcAft>
                          <a:spcPts val="0"/>
                        </a:spcAft>
                        <a:buNone/>
                      </a:pPr>
                      <a:endParaRPr sz="1000">
                        <a:latin typeface="Poppins"/>
                        <a:ea typeface="Poppins"/>
                        <a:cs typeface="Poppins"/>
                        <a:sym typeface="Poppins"/>
                      </a:endParaRPr>
                    </a:p>
                  </a:txBody>
                  <a:tcPr marL="91425" marR="91425" marT="91425" marB="91425" anchor="ctr"/>
                </a:tc>
                <a:tc>
                  <a:txBody>
                    <a:bodyPr/>
                    <a:lstStyle/>
                    <a:p>
                      <a:pPr marL="0" lvl="0" indent="0" algn="ctr" rtl="0">
                        <a:lnSpc>
                          <a:spcPct val="115000"/>
                        </a:lnSpc>
                        <a:spcBef>
                          <a:spcPts val="0"/>
                        </a:spcBef>
                        <a:spcAft>
                          <a:spcPts val="0"/>
                        </a:spcAft>
                        <a:buNone/>
                      </a:pPr>
                      <a:r>
                        <a:rPr lang="en" sz="1900" b="1">
                          <a:latin typeface="Poppins"/>
                          <a:ea typeface="Poppins"/>
                          <a:cs typeface="Poppins"/>
                          <a:sym typeface="Poppins"/>
                        </a:rPr>
                        <a:t>13.41x</a:t>
                      </a:r>
                      <a:endParaRPr sz="1900" b="1">
                        <a:latin typeface="Poppins"/>
                        <a:ea typeface="Poppins"/>
                        <a:cs typeface="Poppins"/>
                        <a:sym typeface="Poppins"/>
                      </a:endParaRPr>
                    </a:p>
                    <a:p>
                      <a:pPr marL="0" lvl="0" indent="0" algn="ctr" rtl="0">
                        <a:lnSpc>
                          <a:spcPct val="115000"/>
                        </a:lnSpc>
                        <a:spcBef>
                          <a:spcPts val="0"/>
                        </a:spcBef>
                        <a:spcAft>
                          <a:spcPts val="0"/>
                        </a:spcAft>
                        <a:buNone/>
                      </a:pPr>
                      <a:r>
                        <a:rPr lang="en" sz="1200">
                          <a:latin typeface="Poppins"/>
                          <a:ea typeface="Poppins"/>
                          <a:cs typeface="Poppins"/>
                          <a:sym typeface="Poppins"/>
                        </a:rPr>
                        <a:t>Weekly 1P Device Frequency During Final Week</a:t>
                      </a:r>
                      <a:endParaRPr sz="1200">
                        <a:latin typeface="Poppins"/>
                        <a:ea typeface="Poppins"/>
                        <a:cs typeface="Poppins"/>
                        <a:sym typeface="Poppins"/>
                      </a:endParaRPr>
                    </a:p>
                  </a:txBody>
                  <a:tcPr marL="91425" marR="91425" marT="91425" marB="91425"/>
                </a:tc>
                <a:extLst>
                  <a:ext uri="{0D108BD9-81ED-4DB2-BD59-A6C34878D82A}">
                    <a16:rowId xmlns:a16="http://schemas.microsoft.com/office/drawing/2014/main" val="10000"/>
                  </a:ext>
                </a:extLst>
              </a:tr>
              <a:tr h="1254325">
                <a:tc>
                  <a:txBody>
                    <a:bodyPr/>
                    <a:lstStyle/>
                    <a:p>
                      <a:pPr marL="0" lvl="0" indent="0" algn="ctr" rtl="0">
                        <a:lnSpc>
                          <a:spcPct val="115000"/>
                        </a:lnSpc>
                        <a:spcBef>
                          <a:spcPts val="0"/>
                        </a:spcBef>
                        <a:spcAft>
                          <a:spcPts val="0"/>
                        </a:spcAft>
                        <a:buNone/>
                      </a:pPr>
                      <a:r>
                        <a:rPr lang="en" sz="1900" b="1">
                          <a:latin typeface="Poppins"/>
                          <a:ea typeface="Poppins"/>
                          <a:cs typeface="Poppins"/>
                          <a:sym typeface="Poppins"/>
                        </a:rPr>
                        <a:t>+4pt</a:t>
                      </a:r>
                      <a:endParaRPr sz="1900" b="1">
                        <a:latin typeface="Poppins"/>
                        <a:ea typeface="Poppins"/>
                        <a:cs typeface="Poppins"/>
                        <a:sym typeface="Poppins"/>
                      </a:endParaRPr>
                    </a:p>
                    <a:p>
                      <a:pPr marL="0" lvl="0" indent="0" algn="ctr" rtl="0">
                        <a:lnSpc>
                          <a:spcPct val="115000"/>
                        </a:lnSpc>
                        <a:spcBef>
                          <a:spcPts val="0"/>
                        </a:spcBef>
                        <a:spcAft>
                          <a:spcPts val="0"/>
                        </a:spcAft>
                        <a:buNone/>
                      </a:pPr>
                      <a:r>
                        <a:rPr lang="en" sz="1200">
                          <a:latin typeface="Poppins"/>
                          <a:ea typeface="Poppins"/>
                          <a:cs typeface="Poppins"/>
                          <a:sym typeface="Poppins"/>
                        </a:rPr>
                        <a:t> lift in message retention</a:t>
                      </a:r>
                      <a:endParaRPr sz="1200">
                        <a:latin typeface="Poppins"/>
                        <a:ea typeface="Poppins"/>
                        <a:cs typeface="Poppins"/>
                        <a:sym typeface="Poppins"/>
                      </a:endParaRPr>
                    </a:p>
                  </a:txBody>
                  <a:tcPr marL="91425" marR="91425" marT="91425" marB="91425"/>
                </a:tc>
                <a:tc>
                  <a:txBody>
                    <a:bodyPr/>
                    <a:lstStyle/>
                    <a:p>
                      <a:pPr marL="0" lvl="0" indent="0" algn="ctr" rtl="0">
                        <a:lnSpc>
                          <a:spcPct val="115000"/>
                        </a:lnSpc>
                        <a:spcBef>
                          <a:spcPts val="0"/>
                        </a:spcBef>
                        <a:spcAft>
                          <a:spcPts val="0"/>
                        </a:spcAft>
                        <a:buNone/>
                      </a:pPr>
                      <a:r>
                        <a:rPr lang="en" sz="1900" b="1">
                          <a:latin typeface="Poppins"/>
                          <a:ea typeface="Poppins"/>
                          <a:cs typeface="Poppins"/>
                          <a:sym typeface="Poppins"/>
                        </a:rPr>
                        <a:t>+6pt </a:t>
                      </a:r>
                      <a:endParaRPr sz="1900" b="1">
                        <a:latin typeface="Poppins"/>
                        <a:ea typeface="Poppins"/>
                        <a:cs typeface="Poppins"/>
                        <a:sym typeface="Poppins"/>
                      </a:endParaRPr>
                    </a:p>
                    <a:p>
                      <a:pPr marL="0" lvl="0" indent="0" algn="ctr" rtl="0">
                        <a:lnSpc>
                          <a:spcPct val="115000"/>
                        </a:lnSpc>
                        <a:spcBef>
                          <a:spcPts val="0"/>
                        </a:spcBef>
                        <a:spcAft>
                          <a:spcPts val="0"/>
                        </a:spcAft>
                        <a:buNone/>
                      </a:pPr>
                      <a:r>
                        <a:rPr lang="en" sz="1200">
                          <a:latin typeface="Poppins"/>
                          <a:ea typeface="Poppins"/>
                          <a:cs typeface="Poppins"/>
                          <a:sym typeface="Poppins"/>
                        </a:rPr>
                        <a:t>lift in strong positive perceptions of local community impact</a:t>
                      </a:r>
                      <a:endParaRPr sz="1200">
                        <a:latin typeface="Poppins"/>
                        <a:ea typeface="Poppins"/>
                        <a:cs typeface="Poppins"/>
                        <a:sym typeface="Poppins"/>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478" name="Google Shape;478;p58"/>
          <p:cNvGraphicFramePr/>
          <p:nvPr/>
        </p:nvGraphicFramePr>
        <p:xfrm>
          <a:off x="4688900" y="1192900"/>
          <a:ext cx="3860000" cy="396210"/>
        </p:xfrm>
        <a:graphic>
          <a:graphicData uri="http://schemas.openxmlformats.org/drawingml/2006/table">
            <a:tbl>
              <a:tblPr>
                <a:noFill/>
                <a:tableStyleId>{0146B247-2BF6-4557-8501-D660072AD9CC}</a:tableStyleId>
              </a:tblPr>
              <a:tblGrid>
                <a:gridCol w="3860000">
                  <a:extLst>
                    <a:ext uri="{9D8B030D-6E8A-4147-A177-3AD203B41FA5}">
                      <a16:colId xmlns:a16="http://schemas.microsoft.com/office/drawing/2014/main" val="20000"/>
                    </a:ext>
                  </a:extLst>
                </a:gridCol>
              </a:tblGrid>
              <a:tr h="396200">
                <a:tc>
                  <a:txBody>
                    <a:bodyPr/>
                    <a:lstStyle/>
                    <a:p>
                      <a:pPr marL="0" lvl="0" indent="0" algn="ctr" rtl="0">
                        <a:spcBef>
                          <a:spcPts val="0"/>
                        </a:spcBef>
                        <a:spcAft>
                          <a:spcPts val="0"/>
                        </a:spcAft>
                        <a:buNone/>
                      </a:pPr>
                      <a:r>
                        <a:rPr lang="en" b="1">
                          <a:solidFill>
                            <a:schemeClr val="lt1"/>
                          </a:solidFill>
                          <a:latin typeface="Poppins"/>
                          <a:ea typeface="Poppins"/>
                          <a:cs typeface="Poppins"/>
                          <a:sym typeface="Poppins"/>
                        </a:rPr>
                        <a:t>Southeast</a:t>
                      </a:r>
                      <a:endParaRPr b="1">
                        <a:solidFill>
                          <a:schemeClr val="lt1"/>
                        </a:solidFill>
                        <a:latin typeface="Poppins"/>
                        <a:ea typeface="Poppins"/>
                        <a:cs typeface="Poppins"/>
                        <a:sym typeface="Poppi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9"/>
          <p:cNvSpPr txBox="1"/>
          <p:nvPr/>
        </p:nvSpPr>
        <p:spPr>
          <a:xfrm>
            <a:off x="311700" y="994500"/>
            <a:ext cx="8619000" cy="448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2"/>
                </a:solidFill>
                <a:latin typeface="Poppins"/>
                <a:ea typeface="Poppins"/>
                <a:cs typeface="Poppins"/>
                <a:sym typeface="Poppins"/>
              </a:rPr>
              <a:t>WE SIGNIFICANTLY LIFTED RETENTION OF OUR CAMPAIGN MESSAGE AMONG MILLENIALS</a:t>
            </a:r>
            <a:endParaRPr sz="1200" b="1">
              <a:solidFill>
                <a:schemeClr val="dk2"/>
              </a:solidFill>
              <a:latin typeface="Poppins"/>
              <a:ea typeface="Poppins"/>
              <a:cs typeface="Poppins"/>
              <a:sym typeface="Poppins"/>
            </a:endParaRPr>
          </a:p>
          <a:p>
            <a:pPr marL="0" lvl="0" indent="0" algn="l" rtl="0">
              <a:lnSpc>
                <a:spcPct val="114000"/>
              </a:lnSpc>
              <a:spcBef>
                <a:spcPts val="500"/>
              </a:spcBef>
              <a:spcAft>
                <a:spcPts val="0"/>
              </a:spcAft>
              <a:buNone/>
            </a:pPr>
            <a:r>
              <a:rPr lang="en" sz="1200">
                <a:solidFill>
                  <a:schemeClr val="dk1"/>
                </a:solidFill>
                <a:latin typeface="Poppins"/>
                <a:ea typeface="Poppins"/>
                <a:cs typeface="Poppins"/>
                <a:sym typeface="Poppins"/>
              </a:rPr>
              <a:t>We lifted message retention of our campaign’s ads among our full audience of millennials by </a:t>
            </a:r>
            <a:r>
              <a:rPr lang="en" sz="1200" b="1">
                <a:solidFill>
                  <a:schemeClr val="dk1"/>
                </a:solidFill>
                <a:latin typeface="Poppins"/>
                <a:ea typeface="Poppins"/>
                <a:cs typeface="Poppins"/>
                <a:sym typeface="Poppins"/>
              </a:rPr>
              <a:t>+8pts, a large and statistically significant increase.</a:t>
            </a:r>
            <a:r>
              <a:rPr lang="en" sz="1200">
                <a:solidFill>
                  <a:schemeClr val="dk1"/>
                </a:solidFill>
                <a:latin typeface="Poppins"/>
                <a:ea typeface="Poppins"/>
                <a:cs typeface="Poppins"/>
                <a:sym typeface="Poppins"/>
              </a:rPr>
              <a:t> We had a harder time lifting favorability &amp; importance – though we start to see shifts when focusing on those we know have seen Connected TV (CTV) or online video ads.</a:t>
            </a:r>
            <a:endParaRPr sz="12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200">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r>
              <a:rPr lang="en" sz="1200" b="1">
                <a:solidFill>
                  <a:schemeClr val="dk2"/>
                </a:solidFill>
                <a:latin typeface="Poppins"/>
                <a:ea typeface="Poppins"/>
                <a:cs typeface="Poppins"/>
                <a:sym typeface="Poppins"/>
              </a:rPr>
              <a:t>WE SHIFTED STRONG POSITIVE PERCEPTIONS OF COMMUNITY IMPACT – ALIGNING WITH FINDINGS FROM PREVIOUS RESEARCH</a:t>
            </a:r>
            <a:endParaRPr sz="1200" b="1">
              <a:solidFill>
                <a:schemeClr val="accent5"/>
              </a:solidFill>
              <a:latin typeface="Poppins"/>
              <a:ea typeface="Poppins"/>
              <a:cs typeface="Poppins"/>
              <a:sym typeface="Poppins"/>
            </a:endParaRPr>
          </a:p>
          <a:p>
            <a:pPr marL="0" lvl="0" indent="0" algn="l" rtl="0">
              <a:lnSpc>
                <a:spcPct val="115000"/>
              </a:lnSpc>
              <a:spcBef>
                <a:spcPts val="500"/>
              </a:spcBef>
              <a:spcAft>
                <a:spcPts val="0"/>
              </a:spcAft>
              <a:buNone/>
            </a:pPr>
            <a:r>
              <a:rPr lang="en" sz="1200">
                <a:solidFill>
                  <a:schemeClr val="dk1"/>
                </a:solidFill>
                <a:latin typeface="Poppins"/>
                <a:ea typeface="Poppins"/>
                <a:cs typeface="Poppins"/>
                <a:sym typeface="Poppins"/>
              </a:rPr>
              <a:t>We selected our </a:t>
            </a:r>
            <a:r>
              <a:rPr lang="en" sz="1200" i="1">
                <a:solidFill>
                  <a:schemeClr val="dk1"/>
                </a:solidFill>
                <a:latin typeface="Poppins"/>
                <a:ea typeface="Poppins"/>
                <a:cs typeface="Poppins"/>
                <a:sym typeface="Poppins"/>
              </a:rPr>
              <a:t>Below the Surface </a:t>
            </a:r>
            <a:r>
              <a:rPr lang="en" sz="1200">
                <a:solidFill>
                  <a:schemeClr val="dk1"/>
                </a:solidFill>
                <a:latin typeface="Poppins"/>
                <a:ea typeface="Poppins"/>
                <a:cs typeface="Poppins"/>
                <a:sym typeface="Poppins"/>
              </a:rPr>
              <a:t>creative as the winning ad from our ad test in June ‘22, which found it persuasive to perceptions of community impact. Our findings largely validate this – </a:t>
            </a:r>
            <a:r>
              <a:rPr lang="en" sz="1200" b="1">
                <a:solidFill>
                  <a:schemeClr val="dk1"/>
                </a:solidFill>
                <a:latin typeface="Poppins"/>
                <a:ea typeface="Poppins"/>
                <a:cs typeface="Poppins"/>
                <a:sym typeface="Poppins"/>
              </a:rPr>
              <a:t>with statistically significant +6pt lift in strong positive perceptions of community impact. </a:t>
            </a:r>
            <a:r>
              <a:rPr lang="en" sz="1200">
                <a:solidFill>
                  <a:schemeClr val="dk1"/>
                </a:solidFill>
                <a:latin typeface="Poppins"/>
                <a:ea typeface="Poppins"/>
                <a:cs typeface="Poppins"/>
                <a:sym typeface="Poppins"/>
              </a:rPr>
              <a:t>We see this positive lift in both regions tested. </a:t>
            </a:r>
            <a:endParaRPr sz="1200">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endParaRPr sz="1200">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r>
              <a:rPr lang="en" sz="1200" b="1">
                <a:solidFill>
                  <a:schemeClr val="dk2"/>
                </a:solidFill>
                <a:latin typeface="Poppins"/>
                <a:ea typeface="Poppins"/>
                <a:cs typeface="Poppins"/>
                <a:sym typeface="Poppins"/>
              </a:rPr>
              <a:t>WE HIT REACH AND FREQUENCY GOALS BUT HIGHER 1P FREQUENCY LIKELY INCREASES PERSUASION </a:t>
            </a:r>
            <a:endParaRPr sz="1200">
              <a:solidFill>
                <a:schemeClr val="dk2"/>
              </a:solidFill>
              <a:latin typeface="Poppins"/>
              <a:ea typeface="Poppins"/>
              <a:cs typeface="Poppins"/>
              <a:sym typeface="Poppins"/>
            </a:endParaRPr>
          </a:p>
          <a:p>
            <a:pPr marL="0" lvl="0" indent="0" algn="l" rtl="0">
              <a:lnSpc>
                <a:spcPct val="115000"/>
              </a:lnSpc>
              <a:spcBef>
                <a:spcPts val="500"/>
              </a:spcBef>
              <a:spcAft>
                <a:spcPts val="0"/>
              </a:spcAft>
              <a:buNone/>
            </a:pPr>
            <a:r>
              <a:rPr lang="en" sz="1200">
                <a:solidFill>
                  <a:schemeClr val="dk1"/>
                </a:solidFill>
                <a:latin typeface="Poppins"/>
                <a:ea typeface="Poppins"/>
                <a:cs typeface="Poppins"/>
                <a:sym typeface="Poppins"/>
              </a:rPr>
              <a:t>We know that the audience is engaging with the content as we outperformed video completion benchmarks across the board. However, a </a:t>
            </a:r>
            <a:r>
              <a:rPr lang="en" sz="1200" b="1">
                <a:solidFill>
                  <a:schemeClr val="dk1"/>
                </a:solidFill>
                <a:latin typeface="Poppins"/>
                <a:ea typeface="Poppins"/>
                <a:cs typeface="Poppins"/>
                <a:sym typeface="Poppins"/>
              </a:rPr>
              <a:t>higher weekly frequency towards the 1P audience will likely bolster the persuasive power of the ads</a:t>
            </a:r>
            <a:r>
              <a:rPr lang="en" sz="1200">
                <a:solidFill>
                  <a:schemeClr val="dk1"/>
                </a:solidFill>
                <a:latin typeface="Poppins"/>
                <a:ea typeface="Poppins"/>
                <a:cs typeface="Poppins"/>
                <a:sym typeface="Poppins"/>
              </a:rPr>
              <a:t> and strengthen the intensity of perception of hydropower.</a:t>
            </a:r>
            <a:endParaRPr sz="1200">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endParaRPr sz="1200">
              <a:solidFill>
                <a:schemeClr val="dk1"/>
              </a:solidFill>
              <a:latin typeface="Poppins"/>
              <a:ea typeface="Poppins"/>
              <a:cs typeface="Poppins"/>
              <a:sym typeface="Poppins"/>
            </a:endParaRPr>
          </a:p>
          <a:p>
            <a:pPr marL="0" lvl="0" indent="0" algn="l" rtl="0">
              <a:lnSpc>
                <a:spcPct val="115000"/>
              </a:lnSpc>
              <a:spcBef>
                <a:spcPts val="500"/>
              </a:spcBef>
              <a:spcAft>
                <a:spcPts val="0"/>
              </a:spcAft>
              <a:buNone/>
            </a:pPr>
            <a:endParaRPr sz="1200">
              <a:solidFill>
                <a:schemeClr val="dk1"/>
              </a:solidFill>
              <a:latin typeface="Poppins"/>
              <a:ea typeface="Poppins"/>
              <a:cs typeface="Poppins"/>
              <a:sym typeface="Poppins"/>
            </a:endParaRPr>
          </a:p>
        </p:txBody>
      </p:sp>
      <p:sp>
        <p:nvSpPr>
          <p:cNvPr id="484" name="Google Shape;484;p59"/>
          <p:cNvSpPr txBox="1">
            <a:spLocks noGrp="1"/>
          </p:cNvSpPr>
          <p:nvPr>
            <p:ph type="title"/>
          </p:nvPr>
        </p:nvSpPr>
        <p:spPr>
          <a:xfrm>
            <a:off x="310950" y="315450"/>
            <a:ext cx="8522100" cy="6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Key Takeaways</a:t>
            </a:r>
            <a:endParaRPr>
              <a:solidFill>
                <a:schemeClr val="dk2"/>
              </a:solidFill>
            </a:endParaRPr>
          </a:p>
        </p:txBody>
      </p:sp>
      <p:sp>
        <p:nvSpPr>
          <p:cNvPr id="485" name="Google Shape;485;p59"/>
          <p:cNvSpPr txBox="1">
            <a:spLocks noGrp="1"/>
          </p:cNvSpPr>
          <p:nvPr>
            <p:ph type="subTitle" idx="2"/>
          </p:nvPr>
        </p:nvSpPr>
        <p:spPr>
          <a:xfrm>
            <a:off x="1112202" y="4808349"/>
            <a:ext cx="6484800" cy="161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0"/>
          <p:cNvSpPr txBox="1">
            <a:spLocks noGrp="1"/>
          </p:cNvSpPr>
          <p:nvPr>
            <p:ph type="ctrTitle"/>
          </p:nvPr>
        </p:nvSpPr>
        <p:spPr>
          <a:xfrm>
            <a:off x="311708" y="915907"/>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Survey  </a:t>
            </a:r>
            <a:br>
              <a:rPr lang="en"/>
            </a:br>
            <a:r>
              <a:rPr lang="en"/>
              <a:t>Measurement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2"/>
          <p:cNvSpPr txBox="1"/>
          <p:nvPr/>
        </p:nvSpPr>
        <p:spPr>
          <a:xfrm>
            <a:off x="311700" y="2401200"/>
            <a:ext cx="8635200" cy="7200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1600" b="1">
                <a:solidFill>
                  <a:schemeClr val="dk1"/>
                </a:solidFill>
                <a:latin typeface="Poppins"/>
                <a:ea typeface="Poppins"/>
                <a:cs typeface="Poppins"/>
                <a:sym typeface="Poppins"/>
              </a:rPr>
              <a:t>As expected, our winning creative shifted perceptions of community impact</a:t>
            </a:r>
            <a:endParaRPr sz="1600" b="1">
              <a:solidFill>
                <a:schemeClr val="dk1"/>
              </a:solidFill>
              <a:latin typeface="Poppins"/>
              <a:ea typeface="Poppins"/>
              <a:cs typeface="Poppins"/>
              <a:sym typeface="Poppins"/>
            </a:endParaRPr>
          </a:p>
          <a:p>
            <a:pPr marL="0" lvl="0" indent="0" algn="l" rtl="0">
              <a:lnSpc>
                <a:spcPct val="114000"/>
              </a:lnSpc>
              <a:spcBef>
                <a:spcPts val="0"/>
              </a:spcBef>
              <a:spcAft>
                <a:spcPts val="0"/>
              </a:spcAft>
              <a:buNone/>
            </a:pPr>
            <a:r>
              <a:rPr lang="en" sz="900">
                <a:solidFill>
                  <a:schemeClr val="dk1"/>
                </a:solidFill>
                <a:latin typeface="Poppins"/>
                <a:ea typeface="Poppins"/>
                <a:cs typeface="Poppins"/>
                <a:sym typeface="Poppins"/>
              </a:rPr>
              <a:t>In our June 2022 ad test, we selected a winning creative, </a:t>
            </a:r>
            <a:r>
              <a:rPr lang="en" sz="900" i="1">
                <a:solidFill>
                  <a:schemeClr val="dk1"/>
                </a:solidFill>
                <a:latin typeface="Poppins"/>
                <a:ea typeface="Poppins"/>
                <a:cs typeface="Poppins"/>
                <a:sym typeface="Poppins"/>
              </a:rPr>
              <a:t>‘Below the Surface’</a:t>
            </a:r>
            <a:r>
              <a:rPr lang="en" sz="900">
                <a:solidFill>
                  <a:schemeClr val="dk1"/>
                </a:solidFill>
                <a:latin typeface="Poppins"/>
                <a:ea typeface="Poppins"/>
                <a:cs typeface="Poppins"/>
                <a:sym typeface="Poppins"/>
              </a:rPr>
              <a:t>, because of  its persuasiveness on perceptions of community impact. Our strategic selection bore out in the results. </a:t>
            </a:r>
            <a:r>
              <a:rPr lang="en" sz="900" b="1">
                <a:solidFill>
                  <a:schemeClr val="dk1"/>
                </a:solidFill>
                <a:latin typeface="Poppins"/>
                <a:ea typeface="Poppins"/>
                <a:cs typeface="Poppins"/>
                <a:sym typeface="Poppins"/>
              </a:rPr>
              <a:t>We saw a statistically significant +6pt lift in strong positive perceptions of hydropower’s community impact</a:t>
            </a:r>
            <a:r>
              <a:rPr lang="en" sz="900">
                <a:solidFill>
                  <a:schemeClr val="dk1"/>
                </a:solidFill>
                <a:latin typeface="Poppins"/>
                <a:ea typeface="Poppins"/>
                <a:cs typeface="Poppins"/>
                <a:sym typeface="Poppins"/>
              </a:rPr>
              <a:t>. We do not see the same trend for perceptions of clean energy importance, which makes sense given ‘impact-centric’ nature of the creative message. </a:t>
            </a:r>
            <a:endParaRPr sz="1600" b="1">
              <a:solidFill>
                <a:schemeClr val="dk1"/>
              </a:solidFill>
              <a:latin typeface="Poppins"/>
              <a:ea typeface="Poppins"/>
              <a:cs typeface="Poppins"/>
              <a:sym typeface="Poppins"/>
            </a:endParaRPr>
          </a:p>
        </p:txBody>
      </p:sp>
      <p:sp>
        <p:nvSpPr>
          <p:cNvPr id="510" name="Google Shape;510;p62"/>
          <p:cNvSpPr txBox="1"/>
          <p:nvPr/>
        </p:nvSpPr>
        <p:spPr>
          <a:xfrm>
            <a:off x="311700" y="1480325"/>
            <a:ext cx="8635200" cy="493800"/>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 sz="1600" b="1">
                <a:solidFill>
                  <a:schemeClr val="dk1"/>
                </a:solidFill>
                <a:latin typeface="Poppins"/>
                <a:ea typeface="Poppins"/>
                <a:cs typeface="Poppins"/>
                <a:sym typeface="Poppins"/>
              </a:rPr>
              <a:t>We significantly lifted retention of our campaign message among millenials</a:t>
            </a:r>
            <a:endParaRPr sz="1600"/>
          </a:p>
          <a:p>
            <a:pPr marL="0" marR="0" lvl="0" indent="0" algn="l" rtl="0">
              <a:lnSpc>
                <a:spcPct val="114000"/>
              </a:lnSpc>
              <a:spcBef>
                <a:spcPts val="0"/>
              </a:spcBef>
              <a:spcAft>
                <a:spcPts val="0"/>
              </a:spcAft>
              <a:buNone/>
            </a:pPr>
            <a:r>
              <a:rPr lang="en" sz="900">
                <a:solidFill>
                  <a:schemeClr val="dk1"/>
                </a:solidFill>
                <a:latin typeface="Poppins"/>
                <a:ea typeface="Poppins"/>
                <a:cs typeface="Poppins"/>
                <a:sym typeface="Poppins"/>
              </a:rPr>
              <a:t>We lifted message retention of our campaign’s ads by </a:t>
            </a:r>
            <a:r>
              <a:rPr lang="en" sz="900" b="1">
                <a:solidFill>
                  <a:schemeClr val="dk1"/>
                </a:solidFill>
                <a:latin typeface="Poppins"/>
                <a:ea typeface="Poppins"/>
                <a:cs typeface="Poppins"/>
                <a:sym typeface="Poppins"/>
              </a:rPr>
              <a:t>+8pts, a statistically significant increase.</a:t>
            </a:r>
            <a:r>
              <a:rPr lang="en" sz="900">
                <a:solidFill>
                  <a:schemeClr val="dk1"/>
                </a:solidFill>
                <a:latin typeface="Poppins"/>
                <a:ea typeface="Poppins"/>
                <a:cs typeface="Poppins"/>
                <a:sym typeface="Poppins"/>
              </a:rPr>
              <a:t> This increase was focused in the Northeast (+10pts), though we also saw strong directional results in the Southeast (+4pts) as well.</a:t>
            </a:r>
            <a:endParaRPr sz="1300"/>
          </a:p>
        </p:txBody>
      </p:sp>
      <p:sp>
        <p:nvSpPr>
          <p:cNvPr id="511" name="Google Shape;511;p62"/>
          <p:cNvSpPr txBox="1">
            <a:spLocks noGrp="1"/>
          </p:cNvSpPr>
          <p:nvPr>
            <p:ph type="title"/>
          </p:nvPr>
        </p:nvSpPr>
        <p:spPr>
          <a:xfrm>
            <a:off x="311700" y="315425"/>
            <a:ext cx="8635200" cy="116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600"/>
              <a:buNone/>
            </a:pPr>
            <a:r>
              <a:rPr lang="en" sz="2400">
                <a:solidFill>
                  <a:schemeClr val="dk2"/>
                </a:solidFill>
                <a:latin typeface="Poppins"/>
                <a:ea typeface="Poppins"/>
                <a:cs typeface="Poppins"/>
                <a:sym typeface="Poppins"/>
              </a:rPr>
              <a:t>Key Findings: </a:t>
            </a:r>
            <a:r>
              <a:rPr lang="en" sz="2400"/>
              <a:t>Campaign drives significant awareness of hydropower’s impact among millennials</a:t>
            </a:r>
            <a:endParaRPr sz="1800">
              <a:solidFill>
                <a:schemeClr val="dk1"/>
              </a:solidFill>
              <a:latin typeface="Poppins"/>
              <a:ea typeface="Poppins"/>
              <a:cs typeface="Poppins"/>
              <a:sym typeface="Poppins"/>
            </a:endParaRPr>
          </a:p>
        </p:txBody>
      </p:sp>
      <p:sp>
        <p:nvSpPr>
          <p:cNvPr id="512" name="Google Shape;512;p62"/>
          <p:cNvSpPr txBox="1">
            <a:spLocks noGrp="1"/>
          </p:cNvSpPr>
          <p:nvPr>
            <p:ph type="subTitle" idx="2"/>
          </p:nvPr>
        </p:nvSpPr>
        <p:spPr>
          <a:xfrm>
            <a:off x="1112202" y="4808349"/>
            <a:ext cx="6484800" cy="161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t>NHA Persuasion Pilot</a:t>
            </a:r>
            <a:endParaRPr/>
          </a:p>
        </p:txBody>
      </p:sp>
      <p:sp>
        <p:nvSpPr>
          <p:cNvPr id="513" name="Google Shape;513;p62"/>
          <p:cNvSpPr txBox="1"/>
          <p:nvPr/>
        </p:nvSpPr>
        <p:spPr>
          <a:xfrm>
            <a:off x="274775" y="3627863"/>
            <a:ext cx="8377200" cy="1108200"/>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None/>
            </a:pPr>
            <a:r>
              <a:rPr lang="en" sz="1600" b="1">
                <a:solidFill>
                  <a:schemeClr val="dk1"/>
                </a:solidFill>
                <a:latin typeface="Poppins"/>
                <a:ea typeface="Poppins"/>
                <a:cs typeface="Poppins"/>
                <a:sym typeface="Poppins"/>
              </a:rPr>
              <a:t>High baseline support makes shifting sentiment more challenging - but there is room to strengthen intensity of perceptions</a:t>
            </a:r>
            <a:endParaRPr sz="1600" b="1">
              <a:solidFill>
                <a:schemeClr val="dk1"/>
              </a:solidFill>
              <a:latin typeface="Poppins"/>
              <a:ea typeface="Poppins"/>
              <a:cs typeface="Poppins"/>
              <a:sym typeface="Poppins"/>
            </a:endParaRPr>
          </a:p>
          <a:p>
            <a:pPr marL="0" lvl="0" indent="0" algn="l" rtl="0">
              <a:lnSpc>
                <a:spcPct val="114000"/>
              </a:lnSpc>
              <a:spcBef>
                <a:spcPts val="0"/>
              </a:spcBef>
              <a:spcAft>
                <a:spcPts val="0"/>
              </a:spcAft>
              <a:buNone/>
            </a:pPr>
            <a:r>
              <a:rPr lang="en" sz="900">
                <a:solidFill>
                  <a:schemeClr val="dk1"/>
                </a:solidFill>
                <a:latin typeface="Poppins"/>
                <a:ea typeface="Poppins"/>
                <a:cs typeface="Poppins"/>
                <a:sym typeface="Poppins"/>
              </a:rPr>
              <a:t>Millennials have a largely positive view of hydropower, with overall favorability (72%) and positive perceptions of local impact (71%) relatively consistent across geography &amp; demographic groups. However, a large share of this support is among those with soft (i.e. ‘somewhat’ ) positive attitudes. </a:t>
            </a:r>
            <a:endParaRPr sz="900">
              <a:solidFill>
                <a:schemeClr val="dk1"/>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Bully Pulpit Interactive">
  <a:themeElements>
    <a:clrScheme name="Simple Light">
      <a:dk1>
        <a:srgbClr val="000075"/>
      </a:dk1>
      <a:lt1>
        <a:srgbClr val="FFFFFF"/>
      </a:lt1>
      <a:dk2>
        <a:srgbClr val="1100FF"/>
      </a:dk2>
      <a:lt2>
        <a:srgbClr val="FF5B00"/>
      </a:lt2>
      <a:accent1>
        <a:srgbClr val="6CE3FF"/>
      </a:accent1>
      <a:accent2>
        <a:srgbClr val="00A1FF"/>
      </a:accent2>
      <a:accent3>
        <a:srgbClr val="FFC257"/>
      </a:accent3>
      <a:accent4>
        <a:srgbClr val="FF9100"/>
      </a:accent4>
      <a:accent5>
        <a:srgbClr val="FF0000"/>
      </a:accent5>
      <a:accent6>
        <a:srgbClr val="000028"/>
      </a:accent6>
      <a:hlink>
        <a:srgbClr val="00A1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3089</Words>
  <Application>Microsoft Office PowerPoint</Application>
  <PresentationFormat>On-screen Show (16:9)</PresentationFormat>
  <Paragraphs>496</Paragraphs>
  <Slides>34</Slides>
  <Notes>34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Poppins SemiBold</vt:lpstr>
      <vt:lpstr>Lato</vt:lpstr>
      <vt:lpstr>Arial</vt:lpstr>
      <vt:lpstr>Roboto</vt:lpstr>
      <vt:lpstr>Poppins</vt:lpstr>
      <vt:lpstr>Bully Pulpit Interactive</vt:lpstr>
      <vt:lpstr>PowerPoint Presentation</vt:lpstr>
      <vt:lpstr>What We Measured</vt:lpstr>
      <vt:lpstr>Persuasion Pilot Results</vt:lpstr>
      <vt:lpstr>Campaign Overview</vt:lpstr>
      <vt:lpstr>Media Strategy</vt:lpstr>
      <vt:lpstr>Campaign at a Glance</vt:lpstr>
      <vt:lpstr>Key Takeaways</vt:lpstr>
      <vt:lpstr>Survey   Measurement</vt:lpstr>
      <vt:lpstr>Key Findings: Campaign drives significant awareness of hydropower’s impact among millennials</vt:lpstr>
      <vt:lpstr>PowerPoint Presentation</vt:lpstr>
      <vt:lpstr>Key Finding #2: As expected, our winning creative shifted perceptions of community impact    </vt:lpstr>
      <vt:lpstr>Key Finding #3: There is work to be done in shifting high-bar perceptions of clean energy importance   </vt:lpstr>
      <vt:lpstr>Key Finding #3: High baseline support, with room to grow strong perceptions </vt:lpstr>
      <vt:lpstr>Key Finding #2: As expected, our winning creative shifted perceptions of community impact    </vt:lpstr>
      <vt:lpstr>Media Insights</vt:lpstr>
      <vt:lpstr>Both campaigns reached large audiences and hit their weekly frequency goals by the end of the flight</vt:lpstr>
      <vt:lpstr>Similar Video Performance Between Geos</vt:lpstr>
      <vt:lpstr>Appendix: Social Delivery by Geography</vt:lpstr>
      <vt:lpstr>Appendix: CTV Delivery by Geography</vt:lpstr>
      <vt:lpstr>Appendix: Video Delivery by Geography</vt:lpstr>
      <vt:lpstr>PowerPoint Presentation</vt:lpstr>
      <vt:lpstr>PowerPoint Presentation</vt:lpstr>
      <vt:lpstr>Appendix: Q2 2022 Ad Test Summary</vt:lpstr>
      <vt:lpstr>PowerPoint Presentation</vt:lpstr>
      <vt:lpstr>PowerPoint Presentation</vt:lpstr>
      <vt:lpstr>PowerPoint Presentation</vt:lpstr>
      <vt:lpstr>PowerPoint Presentation</vt:lpstr>
      <vt:lpstr>Looking Ahead</vt:lpstr>
      <vt:lpstr>2023 Program Recommendation</vt:lpstr>
      <vt:lpstr>2023 Paid Media Recommendation</vt:lpstr>
      <vt:lpstr>2023 Measurement Recommendations </vt:lpstr>
      <vt:lpstr>2023 Creative Recommendation</vt:lpstr>
      <vt:lpstr>2023 Strategic Recommendation</vt:lpstr>
      <vt:lpstr>H1 2023 Budget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Persuasion Pilot Results</dc:title>
  <dc:creator>LeRoy Coleman (NHA)</dc:creator>
  <cp:lastModifiedBy>LeRoy Coleman (NHA)</cp:lastModifiedBy>
  <cp:revision>2</cp:revision>
  <dcterms:modified xsi:type="dcterms:W3CDTF">2022-12-08T15:14:54Z</dcterms:modified>
</cp:coreProperties>
</file>