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19D0F-48DD-1603-5F51-7B8D469A65B3}" v="7" dt="2023-12-12T15:41:42.876"/>
    <p1510:client id="{559521E3-7DF7-4B97-8B5B-586B485E3B75}" v="21" dt="2023-12-08T22:33:07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peland tucker" userId="S::copeland@hydro.org::bc921067-bda9-4bb0-8d94-c4f5605e75a8" providerId="AD" clId="Web-{16519D0F-48DD-1603-5F51-7B8D469A65B3}"/>
    <pc:docChg chg="modSld">
      <pc:chgData name="copeland tucker" userId="S::copeland@hydro.org::bc921067-bda9-4bb0-8d94-c4f5605e75a8" providerId="AD" clId="Web-{16519D0F-48DD-1603-5F51-7B8D469A65B3}" dt="2023-12-12T15:41:41.376" v="5" actId="20577"/>
      <pc:docMkLst>
        <pc:docMk/>
      </pc:docMkLst>
      <pc:sldChg chg="modSp">
        <pc:chgData name="copeland tucker" userId="S::copeland@hydro.org::bc921067-bda9-4bb0-8d94-c4f5605e75a8" providerId="AD" clId="Web-{16519D0F-48DD-1603-5F51-7B8D469A65B3}" dt="2023-12-12T15:41:41.376" v="5" actId="20577"/>
        <pc:sldMkLst>
          <pc:docMk/>
          <pc:sldMk cId="531881696" sldId="260"/>
        </pc:sldMkLst>
        <pc:spChg chg="mod">
          <ac:chgData name="copeland tucker" userId="S::copeland@hydro.org::bc921067-bda9-4bb0-8d94-c4f5605e75a8" providerId="AD" clId="Web-{16519D0F-48DD-1603-5F51-7B8D469A65B3}" dt="2023-12-12T15:41:41.376" v="5" actId="20577"/>
          <ac:spMkLst>
            <pc:docMk/>
            <pc:sldMk cId="531881696" sldId="260"/>
            <ac:spMk id="2" creationId="{9EFAFE1C-5AB9-9904-348E-647122FC733E}"/>
          </ac:spMkLst>
        </pc:spChg>
      </pc:sldChg>
    </pc:docChg>
  </pc:docChgLst>
  <pc:docChgLst>
    <pc:chgData name="Copeland Tucker" userId="bc921067-bda9-4bb0-8d94-c4f5605e75a8" providerId="ADAL" clId="{559521E3-7DF7-4B97-8B5B-586B485E3B75}"/>
    <pc:docChg chg="undo custSel addSld modSld sldOrd">
      <pc:chgData name="Copeland Tucker" userId="bc921067-bda9-4bb0-8d94-c4f5605e75a8" providerId="ADAL" clId="{559521E3-7DF7-4B97-8B5B-586B485E3B75}" dt="2023-12-08T22:54:26.963" v="3741" actId="1076"/>
      <pc:docMkLst>
        <pc:docMk/>
      </pc:docMkLst>
      <pc:sldChg chg="addSp delSp modSp mod">
        <pc:chgData name="Copeland Tucker" userId="bc921067-bda9-4bb0-8d94-c4f5605e75a8" providerId="ADAL" clId="{559521E3-7DF7-4B97-8B5B-586B485E3B75}" dt="2023-12-08T21:05:52.555" v="50" actId="1076"/>
        <pc:sldMkLst>
          <pc:docMk/>
          <pc:sldMk cId="3223461960" sldId="256"/>
        </pc:sldMkLst>
        <pc:spChg chg="del">
          <ac:chgData name="Copeland Tucker" userId="bc921067-bda9-4bb0-8d94-c4f5605e75a8" providerId="ADAL" clId="{559521E3-7DF7-4B97-8B5B-586B485E3B75}" dt="2023-12-08T21:04:21.571" v="35" actId="21"/>
          <ac:spMkLst>
            <pc:docMk/>
            <pc:sldMk cId="3223461960" sldId="256"/>
            <ac:spMk id="2" creationId="{9EFAFE1C-5AB9-9904-348E-647122FC733E}"/>
          </ac:spMkLst>
        </pc:spChg>
        <pc:spChg chg="mod ord">
          <ac:chgData name="Copeland Tucker" userId="bc921067-bda9-4bb0-8d94-c4f5605e75a8" providerId="ADAL" clId="{559521E3-7DF7-4B97-8B5B-586B485E3B75}" dt="2023-12-08T21:05:52.555" v="50" actId="1076"/>
          <ac:spMkLst>
            <pc:docMk/>
            <pc:sldMk cId="3223461960" sldId="256"/>
            <ac:spMk id="3" creationId="{90668147-D4CE-70A0-C3B7-1FC63CA25921}"/>
          </ac:spMkLst>
        </pc:spChg>
        <pc:picChg chg="mod">
          <ac:chgData name="Copeland Tucker" userId="bc921067-bda9-4bb0-8d94-c4f5605e75a8" providerId="ADAL" clId="{559521E3-7DF7-4B97-8B5B-586B485E3B75}" dt="2023-12-08T21:05:05.529" v="44" actId="1076"/>
          <ac:picMkLst>
            <pc:docMk/>
            <pc:sldMk cId="3223461960" sldId="256"/>
            <ac:picMk id="8" creationId="{F609B720-33FB-D962-5264-2519D11C5250}"/>
          </ac:picMkLst>
        </pc:picChg>
        <pc:picChg chg="add del mod">
          <ac:chgData name="Copeland Tucker" userId="bc921067-bda9-4bb0-8d94-c4f5605e75a8" providerId="ADAL" clId="{559521E3-7DF7-4B97-8B5B-586B485E3B75}" dt="2023-12-08T21:00:42.399" v="5" actId="21"/>
          <ac:picMkLst>
            <pc:docMk/>
            <pc:sldMk cId="3223461960" sldId="256"/>
            <ac:picMk id="12" creationId="{5AD7F825-5408-B3C4-F181-B4C8C88FAFCF}"/>
          </ac:picMkLst>
        </pc:picChg>
        <pc:picChg chg="add del mod">
          <ac:chgData name="Copeland Tucker" userId="bc921067-bda9-4bb0-8d94-c4f5605e75a8" providerId="ADAL" clId="{559521E3-7DF7-4B97-8B5B-586B485E3B75}" dt="2023-12-08T21:01:39.692" v="11" actId="21"/>
          <ac:picMkLst>
            <pc:docMk/>
            <pc:sldMk cId="3223461960" sldId="256"/>
            <ac:picMk id="15" creationId="{AC06BF36-D698-B9FC-BF9C-80F1474DCABF}"/>
          </ac:picMkLst>
        </pc:picChg>
        <pc:picChg chg="add mod ord">
          <ac:chgData name="Copeland Tucker" userId="bc921067-bda9-4bb0-8d94-c4f5605e75a8" providerId="ADAL" clId="{559521E3-7DF7-4B97-8B5B-586B485E3B75}" dt="2023-12-08T21:05:17.198" v="46" actId="1076"/>
          <ac:picMkLst>
            <pc:docMk/>
            <pc:sldMk cId="3223461960" sldId="256"/>
            <ac:picMk id="17" creationId="{A8BEC733-4279-763C-B2C9-78BFB8F419D8}"/>
          </ac:picMkLst>
        </pc:picChg>
      </pc:sldChg>
      <pc:sldChg chg="addSp delSp modSp add mod">
        <pc:chgData name="Copeland Tucker" userId="bc921067-bda9-4bb0-8d94-c4f5605e75a8" providerId="ADAL" clId="{559521E3-7DF7-4B97-8B5B-586B485E3B75}" dt="2023-12-08T22:54:26.963" v="3741" actId="1076"/>
        <pc:sldMkLst>
          <pc:docMk/>
          <pc:sldMk cId="1879898228" sldId="257"/>
        </pc:sldMkLst>
        <pc:spChg chg="mod">
          <ac:chgData name="Copeland Tucker" userId="bc921067-bda9-4bb0-8d94-c4f5605e75a8" providerId="ADAL" clId="{559521E3-7DF7-4B97-8B5B-586B485E3B75}" dt="2023-12-08T21:11:28.417" v="729" actId="1076"/>
          <ac:spMkLst>
            <pc:docMk/>
            <pc:sldMk cId="1879898228" sldId="257"/>
            <ac:spMk id="2" creationId="{9EFAFE1C-5AB9-9904-348E-647122FC733E}"/>
          </ac:spMkLst>
        </pc:spChg>
        <pc:spChg chg="mod">
          <ac:chgData name="Copeland Tucker" userId="bc921067-bda9-4bb0-8d94-c4f5605e75a8" providerId="ADAL" clId="{559521E3-7DF7-4B97-8B5B-586B485E3B75}" dt="2023-12-08T22:54:26.963" v="3741" actId="1076"/>
          <ac:spMkLst>
            <pc:docMk/>
            <pc:sldMk cId="1879898228" sldId="257"/>
            <ac:spMk id="3" creationId="{90668147-D4CE-70A0-C3B7-1FC63CA25921}"/>
          </ac:spMkLst>
        </pc:spChg>
        <pc:picChg chg="add mod">
          <ac:chgData name="Copeland Tucker" userId="bc921067-bda9-4bb0-8d94-c4f5605e75a8" providerId="ADAL" clId="{559521E3-7DF7-4B97-8B5B-586B485E3B75}" dt="2023-12-08T22:54:17.222" v="3740" actId="1076"/>
          <ac:picMkLst>
            <pc:docMk/>
            <pc:sldMk cId="1879898228" sldId="257"/>
            <ac:picMk id="5" creationId="{5E494784-3030-1A57-FD94-3ECAFD6203E5}"/>
          </ac:picMkLst>
        </pc:picChg>
        <pc:picChg chg="mod">
          <ac:chgData name="Copeland Tucker" userId="bc921067-bda9-4bb0-8d94-c4f5605e75a8" providerId="ADAL" clId="{559521E3-7DF7-4B97-8B5B-586B485E3B75}" dt="2023-12-08T21:11:25.623" v="728" actId="1076"/>
          <ac:picMkLst>
            <pc:docMk/>
            <pc:sldMk cId="1879898228" sldId="257"/>
            <ac:picMk id="8" creationId="{F609B720-33FB-D962-5264-2519D11C5250}"/>
          </ac:picMkLst>
        </pc:picChg>
        <pc:picChg chg="del">
          <ac:chgData name="Copeland Tucker" userId="bc921067-bda9-4bb0-8d94-c4f5605e75a8" providerId="ADAL" clId="{559521E3-7DF7-4B97-8B5B-586B485E3B75}" dt="2023-12-08T21:04:59.272" v="43" actId="21"/>
          <ac:picMkLst>
            <pc:docMk/>
            <pc:sldMk cId="1879898228" sldId="257"/>
            <ac:picMk id="17" creationId="{A8BEC733-4279-763C-B2C9-78BFB8F419D8}"/>
          </ac:picMkLst>
        </pc:picChg>
      </pc:sldChg>
      <pc:sldChg chg="addSp delSp modSp add mod">
        <pc:chgData name="Copeland Tucker" userId="bc921067-bda9-4bb0-8d94-c4f5605e75a8" providerId="ADAL" clId="{559521E3-7DF7-4B97-8B5B-586B485E3B75}" dt="2023-12-08T21:27:38.196" v="995" actId="1076"/>
        <pc:sldMkLst>
          <pc:docMk/>
          <pc:sldMk cId="1438645618" sldId="258"/>
        </pc:sldMkLst>
        <pc:spChg chg="mod">
          <ac:chgData name="Copeland Tucker" userId="bc921067-bda9-4bb0-8d94-c4f5605e75a8" providerId="ADAL" clId="{559521E3-7DF7-4B97-8B5B-586B485E3B75}" dt="2023-12-08T21:20:41.043" v="942" actId="20577"/>
          <ac:spMkLst>
            <pc:docMk/>
            <pc:sldMk cId="1438645618" sldId="258"/>
            <ac:spMk id="2" creationId="{9EFAFE1C-5AB9-9904-348E-647122FC733E}"/>
          </ac:spMkLst>
        </pc:spChg>
        <pc:spChg chg="mod">
          <ac:chgData name="Copeland Tucker" userId="bc921067-bda9-4bb0-8d94-c4f5605e75a8" providerId="ADAL" clId="{559521E3-7DF7-4B97-8B5B-586B485E3B75}" dt="2023-12-08T21:12:38.430" v="740" actId="20577"/>
          <ac:spMkLst>
            <pc:docMk/>
            <pc:sldMk cId="1438645618" sldId="258"/>
            <ac:spMk id="3" creationId="{90668147-D4CE-70A0-C3B7-1FC63CA25921}"/>
          </ac:spMkLst>
        </pc:spChg>
        <pc:picChg chg="del">
          <ac:chgData name="Copeland Tucker" userId="bc921067-bda9-4bb0-8d94-c4f5605e75a8" providerId="ADAL" clId="{559521E3-7DF7-4B97-8B5B-586B485E3B75}" dt="2023-12-08T21:12:42.419" v="741" actId="21"/>
          <ac:picMkLst>
            <pc:docMk/>
            <pc:sldMk cId="1438645618" sldId="258"/>
            <ac:picMk id="5" creationId="{5E494784-3030-1A57-FD94-3ECAFD6203E5}"/>
          </ac:picMkLst>
        </pc:picChg>
        <pc:picChg chg="add mod">
          <ac:chgData name="Copeland Tucker" userId="bc921067-bda9-4bb0-8d94-c4f5605e75a8" providerId="ADAL" clId="{559521E3-7DF7-4B97-8B5B-586B485E3B75}" dt="2023-12-08T21:27:38.196" v="995" actId="1076"/>
          <ac:picMkLst>
            <pc:docMk/>
            <pc:sldMk cId="1438645618" sldId="258"/>
            <ac:picMk id="6" creationId="{7047CD36-44C5-A72E-972B-AC57CD0A2979}"/>
          </ac:picMkLst>
        </pc:picChg>
        <pc:picChg chg="add mod">
          <ac:chgData name="Copeland Tucker" userId="bc921067-bda9-4bb0-8d94-c4f5605e75a8" providerId="ADAL" clId="{559521E3-7DF7-4B97-8B5B-586B485E3B75}" dt="2023-12-08T21:26:49.206" v="979" actId="1076"/>
          <ac:picMkLst>
            <pc:docMk/>
            <pc:sldMk cId="1438645618" sldId="258"/>
            <ac:picMk id="10" creationId="{B7C07D92-9E16-03D8-4E1A-D734AC7F36EA}"/>
          </ac:picMkLst>
        </pc:picChg>
        <pc:picChg chg="add mod">
          <ac:chgData name="Copeland Tucker" userId="bc921067-bda9-4bb0-8d94-c4f5605e75a8" providerId="ADAL" clId="{559521E3-7DF7-4B97-8B5B-586B485E3B75}" dt="2023-12-08T21:27:26.351" v="991" actId="1076"/>
          <ac:picMkLst>
            <pc:docMk/>
            <pc:sldMk cId="1438645618" sldId="258"/>
            <ac:picMk id="14" creationId="{9A6B5E20-7099-D0A7-7604-8BE93E465474}"/>
          </ac:picMkLst>
        </pc:picChg>
        <pc:picChg chg="add mod">
          <ac:chgData name="Copeland Tucker" userId="bc921067-bda9-4bb0-8d94-c4f5605e75a8" providerId="ADAL" clId="{559521E3-7DF7-4B97-8B5B-586B485E3B75}" dt="2023-12-08T21:27:35.244" v="994" actId="1076"/>
          <ac:picMkLst>
            <pc:docMk/>
            <pc:sldMk cId="1438645618" sldId="258"/>
            <ac:picMk id="16" creationId="{637688B9-F16F-9A15-C5C3-52C265D4E807}"/>
          </ac:picMkLst>
        </pc:picChg>
      </pc:sldChg>
      <pc:sldChg chg="addSp delSp modSp add mod">
        <pc:chgData name="Copeland Tucker" userId="bc921067-bda9-4bb0-8d94-c4f5605e75a8" providerId="ADAL" clId="{559521E3-7DF7-4B97-8B5B-586B485E3B75}" dt="2023-12-08T21:39:18.849" v="1906" actId="20577"/>
        <pc:sldMkLst>
          <pc:docMk/>
          <pc:sldMk cId="528386548" sldId="259"/>
        </pc:sldMkLst>
        <pc:spChg chg="mod">
          <ac:chgData name="Copeland Tucker" userId="bc921067-bda9-4bb0-8d94-c4f5605e75a8" providerId="ADAL" clId="{559521E3-7DF7-4B97-8B5B-586B485E3B75}" dt="2023-12-08T21:39:18.849" v="1906" actId="20577"/>
          <ac:spMkLst>
            <pc:docMk/>
            <pc:sldMk cId="528386548" sldId="259"/>
            <ac:spMk id="2" creationId="{9EFAFE1C-5AB9-9904-348E-647122FC733E}"/>
          </ac:spMkLst>
        </pc:spChg>
        <pc:picChg chg="add mod">
          <ac:chgData name="Copeland Tucker" userId="bc921067-bda9-4bb0-8d94-c4f5605e75a8" providerId="ADAL" clId="{559521E3-7DF7-4B97-8B5B-586B485E3B75}" dt="2023-12-08T21:38:27.673" v="1831" actId="1076"/>
          <ac:picMkLst>
            <pc:docMk/>
            <pc:sldMk cId="528386548" sldId="259"/>
            <ac:picMk id="5" creationId="{25B45569-E9FB-021D-1C57-6EF36922FF54}"/>
          </ac:picMkLst>
        </pc:picChg>
        <pc:picChg chg="del">
          <ac:chgData name="Copeland Tucker" userId="bc921067-bda9-4bb0-8d94-c4f5605e75a8" providerId="ADAL" clId="{559521E3-7DF7-4B97-8B5B-586B485E3B75}" dt="2023-12-08T21:27:57.279" v="999" actId="21"/>
          <ac:picMkLst>
            <pc:docMk/>
            <pc:sldMk cId="528386548" sldId="259"/>
            <ac:picMk id="6" creationId="{7047CD36-44C5-A72E-972B-AC57CD0A2979}"/>
          </ac:picMkLst>
        </pc:picChg>
        <pc:picChg chg="mod">
          <ac:chgData name="Copeland Tucker" userId="bc921067-bda9-4bb0-8d94-c4f5605e75a8" providerId="ADAL" clId="{559521E3-7DF7-4B97-8B5B-586B485E3B75}" dt="2023-12-08T21:34:06.278" v="1485" actId="1076"/>
          <ac:picMkLst>
            <pc:docMk/>
            <pc:sldMk cId="528386548" sldId="259"/>
            <ac:picMk id="8" creationId="{F609B720-33FB-D962-5264-2519D11C5250}"/>
          </ac:picMkLst>
        </pc:picChg>
        <pc:picChg chg="del">
          <ac:chgData name="Copeland Tucker" userId="bc921067-bda9-4bb0-8d94-c4f5605e75a8" providerId="ADAL" clId="{559521E3-7DF7-4B97-8B5B-586B485E3B75}" dt="2023-12-08T21:27:55.325" v="998" actId="21"/>
          <ac:picMkLst>
            <pc:docMk/>
            <pc:sldMk cId="528386548" sldId="259"/>
            <ac:picMk id="10" creationId="{B7C07D92-9E16-03D8-4E1A-D734AC7F36EA}"/>
          </ac:picMkLst>
        </pc:picChg>
        <pc:picChg chg="del">
          <ac:chgData name="Copeland Tucker" userId="bc921067-bda9-4bb0-8d94-c4f5605e75a8" providerId="ADAL" clId="{559521E3-7DF7-4B97-8B5B-586B485E3B75}" dt="2023-12-08T21:27:53.468" v="997" actId="21"/>
          <ac:picMkLst>
            <pc:docMk/>
            <pc:sldMk cId="528386548" sldId="259"/>
            <ac:picMk id="14" creationId="{9A6B5E20-7099-D0A7-7604-8BE93E465474}"/>
          </ac:picMkLst>
        </pc:picChg>
        <pc:picChg chg="del">
          <ac:chgData name="Copeland Tucker" userId="bc921067-bda9-4bb0-8d94-c4f5605e75a8" providerId="ADAL" clId="{559521E3-7DF7-4B97-8B5B-586B485E3B75}" dt="2023-12-08T21:27:59.776" v="1000" actId="21"/>
          <ac:picMkLst>
            <pc:docMk/>
            <pc:sldMk cId="528386548" sldId="259"/>
            <ac:picMk id="16" creationId="{637688B9-F16F-9A15-C5C3-52C265D4E807}"/>
          </ac:picMkLst>
        </pc:picChg>
      </pc:sldChg>
      <pc:sldChg chg="addSp delSp modSp add mod">
        <pc:chgData name="Copeland Tucker" userId="bc921067-bda9-4bb0-8d94-c4f5605e75a8" providerId="ADAL" clId="{559521E3-7DF7-4B97-8B5B-586B485E3B75}" dt="2023-12-08T21:42:22.120" v="2096" actId="1076"/>
        <pc:sldMkLst>
          <pc:docMk/>
          <pc:sldMk cId="531881696" sldId="260"/>
        </pc:sldMkLst>
        <pc:spChg chg="mod">
          <ac:chgData name="Copeland Tucker" userId="bc921067-bda9-4bb0-8d94-c4f5605e75a8" providerId="ADAL" clId="{559521E3-7DF7-4B97-8B5B-586B485E3B75}" dt="2023-12-08T21:42:20.123" v="2095" actId="1076"/>
          <ac:spMkLst>
            <pc:docMk/>
            <pc:sldMk cId="531881696" sldId="260"/>
            <ac:spMk id="2" creationId="{9EFAFE1C-5AB9-9904-348E-647122FC733E}"/>
          </ac:spMkLst>
        </pc:spChg>
        <pc:picChg chg="del">
          <ac:chgData name="Copeland Tucker" userId="bc921067-bda9-4bb0-8d94-c4f5605e75a8" providerId="ADAL" clId="{559521E3-7DF7-4B97-8B5B-586B485E3B75}" dt="2023-12-08T21:39:37.683" v="1908" actId="21"/>
          <ac:picMkLst>
            <pc:docMk/>
            <pc:sldMk cId="531881696" sldId="260"/>
            <ac:picMk id="5" creationId="{25B45569-E9FB-021D-1C57-6EF36922FF54}"/>
          </ac:picMkLst>
        </pc:picChg>
        <pc:picChg chg="add mod">
          <ac:chgData name="Copeland Tucker" userId="bc921067-bda9-4bb0-8d94-c4f5605e75a8" providerId="ADAL" clId="{559521E3-7DF7-4B97-8B5B-586B485E3B75}" dt="2023-12-08T21:42:22.120" v="2096" actId="1076"/>
          <ac:picMkLst>
            <pc:docMk/>
            <pc:sldMk cId="531881696" sldId="260"/>
            <ac:picMk id="6" creationId="{081512C8-349C-3368-8E09-40118DA1AB31}"/>
          </ac:picMkLst>
        </pc:picChg>
        <pc:picChg chg="mod">
          <ac:chgData name="Copeland Tucker" userId="bc921067-bda9-4bb0-8d94-c4f5605e75a8" providerId="ADAL" clId="{559521E3-7DF7-4B97-8B5B-586B485E3B75}" dt="2023-12-08T21:41:18.726" v="2087" actId="1076"/>
          <ac:picMkLst>
            <pc:docMk/>
            <pc:sldMk cId="531881696" sldId="260"/>
            <ac:picMk id="8" creationId="{F609B720-33FB-D962-5264-2519D11C5250}"/>
          </ac:picMkLst>
        </pc:picChg>
      </pc:sldChg>
      <pc:sldChg chg="addSp delSp modSp add mod">
        <pc:chgData name="Copeland Tucker" userId="bc921067-bda9-4bb0-8d94-c4f5605e75a8" providerId="ADAL" clId="{559521E3-7DF7-4B97-8B5B-586B485E3B75}" dt="2023-12-08T22:43:33.849" v="3737" actId="20577"/>
        <pc:sldMkLst>
          <pc:docMk/>
          <pc:sldMk cId="1459218719" sldId="261"/>
        </pc:sldMkLst>
        <pc:spChg chg="mod">
          <ac:chgData name="Copeland Tucker" userId="bc921067-bda9-4bb0-8d94-c4f5605e75a8" providerId="ADAL" clId="{559521E3-7DF7-4B97-8B5B-586B485E3B75}" dt="2023-12-08T22:43:33.849" v="3737" actId="20577"/>
          <ac:spMkLst>
            <pc:docMk/>
            <pc:sldMk cId="1459218719" sldId="261"/>
            <ac:spMk id="2" creationId="{9EFAFE1C-5AB9-9904-348E-647122FC733E}"/>
          </ac:spMkLst>
        </pc:spChg>
        <pc:spChg chg="mod">
          <ac:chgData name="Copeland Tucker" userId="bc921067-bda9-4bb0-8d94-c4f5605e75a8" providerId="ADAL" clId="{559521E3-7DF7-4B97-8B5B-586B485E3B75}" dt="2023-12-08T21:42:47.034" v="2120" actId="20577"/>
          <ac:spMkLst>
            <pc:docMk/>
            <pc:sldMk cId="1459218719" sldId="261"/>
            <ac:spMk id="3" creationId="{90668147-D4CE-70A0-C3B7-1FC63CA25921}"/>
          </ac:spMkLst>
        </pc:spChg>
        <pc:picChg chg="add mod">
          <ac:chgData name="Copeland Tucker" userId="bc921067-bda9-4bb0-8d94-c4f5605e75a8" providerId="ADAL" clId="{559521E3-7DF7-4B97-8B5B-586B485E3B75}" dt="2023-12-08T22:34:34.101" v="3059" actId="207"/>
          <ac:picMkLst>
            <pc:docMk/>
            <pc:sldMk cId="1459218719" sldId="261"/>
            <ac:picMk id="5" creationId="{FF9298AC-8A5D-2AAE-D2A0-C477605C84B6}"/>
          </ac:picMkLst>
        </pc:picChg>
        <pc:picChg chg="del">
          <ac:chgData name="Copeland Tucker" userId="bc921067-bda9-4bb0-8d94-c4f5605e75a8" providerId="ADAL" clId="{559521E3-7DF7-4B97-8B5B-586B485E3B75}" dt="2023-12-08T21:42:49.728" v="2121" actId="21"/>
          <ac:picMkLst>
            <pc:docMk/>
            <pc:sldMk cId="1459218719" sldId="261"/>
            <ac:picMk id="6" creationId="{081512C8-349C-3368-8E09-40118DA1AB31}"/>
          </ac:picMkLst>
        </pc:picChg>
        <pc:picChg chg="mod">
          <ac:chgData name="Copeland Tucker" userId="bc921067-bda9-4bb0-8d94-c4f5605e75a8" providerId="ADAL" clId="{559521E3-7DF7-4B97-8B5B-586B485E3B75}" dt="2023-12-08T21:47:43.189" v="2781" actId="1076"/>
          <ac:picMkLst>
            <pc:docMk/>
            <pc:sldMk cId="1459218719" sldId="261"/>
            <ac:picMk id="8" creationId="{F609B720-33FB-D962-5264-2519D11C5250}"/>
          </ac:picMkLst>
        </pc:picChg>
      </pc:sldChg>
      <pc:sldChg chg="addSp modSp add mod">
        <pc:chgData name="Copeland Tucker" userId="bc921067-bda9-4bb0-8d94-c4f5605e75a8" providerId="ADAL" clId="{559521E3-7DF7-4B97-8B5B-586B485E3B75}" dt="2023-12-08T21:50:55.105" v="2965" actId="1076"/>
        <pc:sldMkLst>
          <pc:docMk/>
          <pc:sldMk cId="2705865119" sldId="262"/>
        </pc:sldMkLst>
        <pc:spChg chg="mod">
          <ac:chgData name="Copeland Tucker" userId="bc921067-bda9-4bb0-8d94-c4f5605e75a8" providerId="ADAL" clId="{559521E3-7DF7-4B97-8B5B-586B485E3B75}" dt="2023-12-08T21:50:52.585" v="2964" actId="1076"/>
          <ac:spMkLst>
            <pc:docMk/>
            <pc:sldMk cId="2705865119" sldId="262"/>
            <ac:spMk id="2" creationId="{9EFAFE1C-5AB9-9904-348E-647122FC733E}"/>
          </ac:spMkLst>
        </pc:spChg>
        <pc:spChg chg="mod">
          <ac:chgData name="Copeland Tucker" userId="bc921067-bda9-4bb0-8d94-c4f5605e75a8" providerId="ADAL" clId="{559521E3-7DF7-4B97-8B5B-586B485E3B75}" dt="2023-12-08T21:50:46.527" v="2962" actId="1076"/>
          <ac:spMkLst>
            <pc:docMk/>
            <pc:sldMk cId="2705865119" sldId="262"/>
            <ac:spMk id="3" creationId="{90668147-D4CE-70A0-C3B7-1FC63CA25921}"/>
          </ac:spMkLst>
        </pc:spChg>
        <pc:picChg chg="add mod">
          <ac:chgData name="Copeland Tucker" userId="bc921067-bda9-4bb0-8d94-c4f5605e75a8" providerId="ADAL" clId="{559521E3-7DF7-4B97-8B5B-586B485E3B75}" dt="2023-12-08T21:50:55.105" v="2965" actId="1076"/>
          <ac:picMkLst>
            <pc:docMk/>
            <pc:sldMk cId="2705865119" sldId="262"/>
            <ac:picMk id="5" creationId="{53BB5B24-5A15-63D3-DEB7-507A3992C1CE}"/>
          </ac:picMkLst>
        </pc:picChg>
        <pc:picChg chg="mod">
          <ac:chgData name="Copeland Tucker" userId="bc921067-bda9-4bb0-8d94-c4f5605e75a8" providerId="ADAL" clId="{559521E3-7DF7-4B97-8B5B-586B485E3B75}" dt="2023-12-08T21:50:42.747" v="2961" actId="1076"/>
          <ac:picMkLst>
            <pc:docMk/>
            <pc:sldMk cId="2705865119" sldId="262"/>
            <ac:picMk id="8" creationId="{F609B720-33FB-D962-5264-2519D11C5250}"/>
          </ac:picMkLst>
        </pc:picChg>
      </pc:sldChg>
      <pc:sldChg chg="addSp delSp modSp add mod">
        <pc:chgData name="Copeland Tucker" userId="bc921067-bda9-4bb0-8d94-c4f5605e75a8" providerId="ADAL" clId="{559521E3-7DF7-4B97-8B5B-586B485E3B75}" dt="2023-12-08T22:27:46.963" v="3029" actId="1076"/>
        <pc:sldMkLst>
          <pc:docMk/>
          <pc:sldMk cId="101308511" sldId="263"/>
        </pc:sldMkLst>
        <pc:spChg chg="del">
          <ac:chgData name="Copeland Tucker" userId="bc921067-bda9-4bb0-8d94-c4f5605e75a8" providerId="ADAL" clId="{559521E3-7DF7-4B97-8B5B-586B485E3B75}" dt="2023-12-08T21:51:26.013" v="2967" actId="21"/>
          <ac:spMkLst>
            <pc:docMk/>
            <pc:sldMk cId="101308511" sldId="263"/>
            <ac:spMk id="2" creationId="{9EFAFE1C-5AB9-9904-348E-647122FC733E}"/>
          </ac:spMkLst>
        </pc:spChg>
        <pc:spChg chg="del mod">
          <ac:chgData name="Copeland Tucker" userId="bc921067-bda9-4bb0-8d94-c4f5605e75a8" providerId="ADAL" clId="{559521E3-7DF7-4B97-8B5B-586B485E3B75}" dt="2023-12-08T22:13:57.170" v="3002" actId="21"/>
          <ac:spMkLst>
            <pc:docMk/>
            <pc:sldMk cId="101308511" sldId="263"/>
            <ac:spMk id="3" creationId="{90668147-D4CE-70A0-C3B7-1FC63CA25921}"/>
          </ac:spMkLst>
        </pc:spChg>
        <pc:spChg chg="add del mod">
          <ac:chgData name="Copeland Tucker" userId="bc921067-bda9-4bb0-8d94-c4f5605e75a8" providerId="ADAL" clId="{559521E3-7DF7-4B97-8B5B-586B485E3B75}" dt="2023-12-08T21:51:33.283" v="2969" actId="21"/>
          <ac:spMkLst>
            <pc:docMk/>
            <pc:sldMk cId="101308511" sldId="263"/>
            <ac:spMk id="6" creationId="{25B9A195-1D8E-020B-0890-E271F48C6AE4}"/>
          </ac:spMkLst>
        </pc:spChg>
        <pc:spChg chg="add mod">
          <ac:chgData name="Copeland Tucker" userId="bc921067-bda9-4bb0-8d94-c4f5605e75a8" providerId="ADAL" clId="{559521E3-7DF7-4B97-8B5B-586B485E3B75}" dt="2023-12-08T22:15:51.839" v="3016" actId="1076"/>
          <ac:spMkLst>
            <pc:docMk/>
            <pc:sldMk cId="101308511" sldId="263"/>
            <ac:spMk id="12" creationId="{9A4D99B4-CDB4-11F5-2F3C-B8D8A09432C0}"/>
          </ac:spMkLst>
        </pc:spChg>
        <pc:picChg chg="del">
          <ac:chgData name="Copeland Tucker" userId="bc921067-bda9-4bb0-8d94-c4f5605e75a8" providerId="ADAL" clId="{559521E3-7DF7-4B97-8B5B-586B485E3B75}" dt="2023-12-08T21:51:29.763" v="2968" actId="21"/>
          <ac:picMkLst>
            <pc:docMk/>
            <pc:sldMk cId="101308511" sldId="263"/>
            <ac:picMk id="5" creationId="{53BB5B24-5A15-63D3-DEB7-507A3992C1CE}"/>
          </ac:picMkLst>
        </pc:picChg>
        <pc:picChg chg="add del">
          <ac:chgData name="Copeland Tucker" userId="bc921067-bda9-4bb0-8d94-c4f5605e75a8" providerId="ADAL" clId="{559521E3-7DF7-4B97-8B5B-586B485E3B75}" dt="2023-12-08T22:13:40.942" v="3000" actId="21"/>
          <ac:picMkLst>
            <pc:docMk/>
            <pc:sldMk cId="101308511" sldId="263"/>
            <ac:picMk id="8" creationId="{F609B720-33FB-D962-5264-2519D11C5250}"/>
          </ac:picMkLst>
        </pc:picChg>
        <pc:picChg chg="add mod">
          <ac:chgData name="Copeland Tucker" userId="bc921067-bda9-4bb0-8d94-c4f5605e75a8" providerId="ADAL" clId="{559521E3-7DF7-4B97-8B5B-586B485E3B75}" dt="2023-12-08T22:27:46.963" v="3029" actId="1076"/>
          <ac:picMkLst>
            <pc:docMk/>
            <pc:sldMk cId="101308511" sldId="263"/>
            <ac:picMk id="10" creationId="{E1D41076-6C4C-BA58-64B3-C14A245139F3}"/>
          </ac:picMkLst>
        </pc:picChg>
      </pc:sldChg>
      <pc:sldChg chg="addSp delSp modSp add mod">
        <pc:chgData name="Copeland Tucker" userId="bc921067-bda9-4bb0-8d94-c4f5605e75a8" providerId="ADAL" clId="{559521E3-7DF7-4B97-8B5B-586B485E3B75}" dt="2023-12-08T22:19:20.215" v="3026" actId="1076"/>
        <pc:sldMkLst>
          <pc:docMk/>
          <pc:sldMk cId="4107237394" sldId="264"/>
        </pc:sldMkLst>
        <pc:spChg chg="mod">
          <ac:chgData name="Copeland Tucker" userId="bc921067-bda9-4bb0-8d94-c4f5605e75a8" providerId="ADAL" clId="{559521E3-7DF7-4B97-8B5B-586B485E3B75}" dt="2023-12-08T22:16:05.438" v="3019" actId="20577"/>
          <ac:spMkLst>
            <pc:docMk/>
            <pc:sldMk cId="4107237394" sldId="264"/>
            <ac:spMk id="12" creationId="{9A4D99B4-CDB4-11F5-2F3C-B8D8A09432C0}"/>
          </ac:spMkLst>
        </pc:spChg>
        <pc:picChg chg="add mod">
          <ac:chgData name="Copeland Tucker" userId="bc921067-bda9-4bb0-8d94-c4f5605e75a8" providerId="ADAL" clId="{559521E3-7DF7-4B97-8B5B-586B485E3B75}" dt="2023-12-08T22:19:20.215" v="3026" actId="1076"/>
          <ac:picMkLst>
            <pc:docMk/>
            <pc:sldMk cId="4107237394" sldId="264"/>
            <ac:picMk id="3" creationId="{1B1E42A8-85C5-8F4C-4B92-42458F5338DC}"/>
          </ac:picMkLst>
        </pc:picChg>
        <pc:picChg chg="del">
          <ac:chgData name="Copeland Tucker" userId="bc921067-bda9-4bb0-8d94-c4f5605e75a8" providerId="ADAL" clId="{559521E3-7DF7-4B97-8B5B-586B485E3B75}" dt="2023-12-08T22:18:32.313" v="3020" actId="21"/>
          <ac:picMkLst>
            <pc:docMk/>
            <pc:sldMk cId="4107237394" sldId="264"/>
            <ac:picMk id="10" creationId="{E1D41076-6C4C-BA58-64B3-C14A245139F3}"/>
          </ac:picMkLst>
        </pc:picChg>
      </pc:sldChg>
      <pc:sldChg chg="addSp delSp modSp add mod">
        <pc:chgData name="Copeland Tucker" userId="bc921067-bda9-4bb0-8d94-c4f5605e75a8" providerId="ADAL" clId="{559521E3-7DF7-4B97-8B5B-586B485E3B75}" dt="2023-12-08T22:28:51.626" v="3041" actId="14100"/>
        <pc:sldMkLst>
          <pc:docMk/>
          <pc:sldMk cId="3818570981" sldId="265"/>
        </pc:sldMkLst>
        <pc:spChg chg="mod">
          <ac:chgData name="Copeland Tucker" userId="bc921067-bda9-4bb0-8d94-c4f5605e75a8" providerId="ADAL" clId="{559521E3-7DF7-4B97-8B5B-586B485E3B75}" dt="2023-12-08T22:27:53.024" v="3033" actId="20577"/>
          <ac:spMkLst>
            <pc:docMk/>
            <pc:sldMk cId="3818570981" sldId="265"/>
            <ac:spMk id="12" creationId="{9A4D99B4-CDB4-11F5-2F3C-B8D8A09432C0}"/>
          </ac:spMkLst>
        </pc:spChg>
        <pc:picChg chg="del">
          <ac:chgData name="Copeland Tucker" userId="bc921067-bda9-4bb0-8d94-c4f5605e75a8" providerId="ADAL" clId="{559521E3-7DF7-4B97-8B5B-586B485E3B75}" dt="2023-12-08T22:27:55.642" v="3034" actId="21"/>
          <ac:picMkLst>
            <pc:docMk/>
            <pc:sldMk cId="3818570981" sldId="265"/>
            <ac:picMk id="3" creationId="{1B1E42A8-85C5-8F4C-4B92-42458F5338DC}"/>
          </ac:picMkLst>
        </pc:picChg>
        <pc:picChg chg="add mod">
          <ac:chgData name="Copeland Tucker" userId="bc921067-bda9-4bb0-8d94-c4f5605e75a8" providerId="ADAL" clId="{559521E3-7DF7-4B97-8B5B-586B485E3B75}" dt="2023-12-08T22:28:51.626" v="3041" actId="14100"/>
          <ac:picMkLst>
            <pc:docMk/>
            <pc:sldMk cId="3818570981" sldId="265"/>
            <ac:picMk id="4" creationId="{FA2F0AFD-FFED-2CF8-5B26-6563349176A3}"/>
          </ac:picMkLst>
        </pc:picChg>
      </pc:sldChg>
      <pc:sldChg chg="addSp delSp modSp add mod">
        <pc:chgData name="Copeland Tucker" userId="bc921067-bda9-4bb0-8d94-c4f5605e75a8" providerId="ADAL" clId="{559521E3-7DF7-4B97-8B5B-586B485E3B75}" dt="2023-12-08T22:29:48.708" v="3050" actId="14100"/>
        <pc:sldMkLst>
          <pc:docMk/>
          <pc:sldMk cId="3160112387" sldId="266"/>
        </pc:sldMkLst>
        <pc:spChg chg="mod">
          <ac:chgData name="Copeland Tucker" userId="bc921067-bda9-4bb0-8d94-c4f5605e75a8" providerId="ADAL" clId="{559521E3-7DF7-4B97-8B5B-586B485E3B75}" dt="2023-12-08T22:29:02.168" v="3044" actId="20577"/>
          <ac:spMkLst>
            <pc:docMk/>
            <pc:sldMk cId="3160112387" sldId="266"/>
            <ac:spMk id="12" creationId="{9A4D99B4-CDB4-11F5-2F3C-B8D8A09432C0}"/>
          </ac:spMkLst>
        </pc:spChg>
        <pc:picChg chg="add mod">
          <ac:chgData name="Copeland Tucker" userId="bc921067-bda9-4bb0-8d94-c4f5605e75a8" providerId="ADAL" clId="{559521E3-7DF7-4B97-8B5B-586B485E3B75}" dt="2023-12-08T22:29:48.708" v="3050" actId="14100"/>
          <ac:picMkLst>
            <pc:docMk/>
            <pc:sldMk cId="3160112387" sldId="266"/>
            <ac:picMk id="3" creationId="{19F49E4A-A222-E580-B515-C914A1500DF5}"/>
          </ac:picMkLst>
        </pc:picChg>
        <pc:picChg chg="del">
          <ac:chgData name="Copeland Tucker" userId="bc921067-bda9-4bb0-8d94-c4f5605e75a8" providerId="ADAL" clId="{559521E3-7DF7-4B97-8B5B-586B485E3B75}" dt="2023-12-08T22:29:04.803" v="3045" actId="21"/>
          <ac:picMkLst>
            <pc:docMk/>
            <pc:sldMk cId="3160112387" sldId="266"/>
            <ac:picMk id="4" creationId="{FA2F0AFD-FFED-2CF8-5B26-6563349176A3}"/>
          </ac:picMkLst>
        </pc:picChg>
      </pc:sldChg>
      <pc:sldChg chg="delSp modSp add mod ord">
        <pc:chgData name="Copeland Tucker" userId="bc921067-bda9-4bb0-8d94-c4f5605e75a8" providerId="ADAL" clId="{559521E3-7DF7-4B97-8B5B-586B485E3B75}" dt="2023-12-08T22:44:27.855" v="3739" actId="20577"/>
        <pc:sldMkLst>
          <pc:docMk/>
          <pc:sldMk cId="2912701134" sldId="267"/>
        </pc:sldMkLst>
        <pc:spChg chg="mod">
          <ac:chgData name="Copeland Tucker" userId="bc921067-bda9-4bb0-8d94-c4f5605e75a8" providerId="ADAL" clId="{559521E3-7DF7-4B97-8B5B-586B485E3B75}" dt="2023-12-08T22:44:27.855" v="3739" actId="20577"/>
          <ac:spMkLst>
            <pc:docMk/>
            <pc:sldMk cId="2912701134" sldId="267"/>
            <ac:spMk id="2" creationId="{9EFAFE1C-5AB9-9904-348E-647122FC733E}"/>
          </ac:spMkLst>
        </pc:spChg>
        <pc:spChg chg="mod">
          <ac:chgData name="Copeland Tucker" userId="bc921067-bda9-4bb0-8d94-c4f5605e75a8" providerId="ADAL" clId="{559521E3-7DF7-4B97-8B5B-586B485E3B75}" dt="2023-12-08T22:40:32.656" v="3694" actId="1076"/>
          <ac:spMkLst>
            <pc:docMk/>
            <pc:sldMk cId="2912701134" sldId="267"/>
            <ac:spMk id="3" creationId="{90668147-D4CE-70A0-C3B7-1FC63CA25921}"/>
          </ac:spMkLst>
        </pc:spChg>
        <pc:picChg chg="del">
          <ac:chgData name="Copeland Tucker" userId="bc921067-bda9-4bb0-8d94-c4f5605e75a8" providerId="ADAL" clId="{559521E3-7DF7-4B97-8B5B-586B485E3B75}" dt="2023-12-08T22:35:24.426" v="3136" actId="21"/>
          <ac:picMkLst>
            <pc:docMk/>
            <pc:sldMk cId="2912701134" sldId="267"/>
            <ac:picMk id="5" creationId="{FF9298AC-8A5D-2AAE-D2A0-C477605C84B6}"/>
          </ac:picMkLst>
        </pc:picChg>
        <pc:picChg chg="mod">
          <ac:chgData name="Copeland Tucker" userId="bc921067-bda9-4bb0-8d94-c4f5605e75a8" providerId="ADAL" clId="{559521E3-7DF7-4B97-8B5B-586B485E3B75}" dt="2023-12-08T22:39:04.406" v="3639" actId="1076"/>
          <ac:picMkLst>
            <pc:docMk/>
            <pc:sldMk cId="2912701134" sldId="267"/>
            <ac:picMk id="8" creationId="{F609B720-33FB-D962-5264-2519D11C5250}"/>
          </ac:picMkLst>
        </pc:picChg>
      </pc:sldChg>
      <pc:sldChg chg="delSp modSp add mod">
        <pc:chgData name="Copeland Tucker" userId="bc921067-bda9-4bb0-8d94-c4f5605e75a8" providerId="ADAL" clId="{559521E3-7DF7-4B97-8B5B-586B485E3B75}" dt="2023-12-08T22:42:36.113" v="3727" actId="1076"/>
        <pc:sldMkLst>
          <pc:docMk/>
          <pc:sldMk cId="1859010094" sldId="268"/>
        </pc:sldMkLst>
        <pc:spChg chg="del mod">
          <ac:chgData name="Copeland Tucker" userId="bc921067-bda9-4bb0-8d94-c4f5605e75a8" providerId="ADAL" clId="{559521E3-7DF7-4B97-8B5B-586B485E3B75}" dt="2023-12-08T22:42:26.187" v="3725" actId="21"/>
          <ac:spMkLst>
            <pc:docMk/>
            <pc:sldMk cId="1859010094" sldId="268"/>
            <ac:spMk id="2" creationId="{9EFAFE1C-5AB9-9904-348E-647122FC733E}"/>
          </ac:spMkLst>
        </pc:spChg>
        <pc:spChg chg="mod">
          <ac:chgData name="Copeland Tucker" userId="bc921067-bda9-4bb0-8d94-c4f5605e75a8" providerId="ADAL" clId="{559521E3-7DF7-4B97-8B5B-586B485E3B75}" dt="2023-12-08T22:42:36.113" v="3727" actId="1076"/>
          <ac:spMkLst>
            <pc:docMk/>
            <pc:sldMk cId="1859010094" sldId="268"/>
            <ac:spMk id="3" creationId="{90668147-D4CE-70A0-C3B7-1FC63CA2592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8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2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8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3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0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7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8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2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9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4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5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559171"/>
            <a:ext cx="10363200" cy="338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F07CD3FD-BE54-4400-942B-C6C15AA73DF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59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vYDFPr2SK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derwater view of blue surface of water">
            <a:extLst>
              <a:ext uri="{FF2B5EF4-FFF2-40B4-BE49-F238E27FC236}">
                <a16:creationId xmlns:a16="http://schemas.microsoft.com/office/drawing/2014/main" id="{F609B720-33FB-D962-5264-2519D11C5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444" y="-1429941"/>
            <a:ext cx="13790944" cy="91917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D78BA5-2579-4D62-B68F-2289D39BF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hand holding a cell phone">
            <a:extLst>
              <a:ext uri="{FF2B5EF4-FFF2-40B4-BE49-F238E27FC236}">
                <a16:creationId xmlns:a16="http://schemas.microsoft.com/office/drawing/2014/main" id="{A8BEC733-4279-763C-B2C9-78BFB8F41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456" y="-441094"/>
            <a:ext cx="6945682" cy="793792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0668147-D4CE-70A0-C3B7-1FC63CA25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150" y="4906634"/>
            <a:ext cx="10344150" cy="812923"/>
          </a:xfrm>
        </p:spPr>
        <p:txBody>
          <a:bodyPr anchor="t">
            <a:no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Looking ahead to NHA’s </a:t>
            </a:r>
          </a:p>
          <a:p>
            <a:pPr>
              <a:lnSpc>
                <a:spcPct val="100000"/>
              </a:lnSpc>
            </a:pPr>
            <a:r>
              <a:rPr lang="en-US" sz="4400">
                <a:solidFill>
                  <a:srgbClr val="FFFFFF"/>
                </a:solidFill>
              </a:rPr>
              <a:t>2024 Digital Media campaign</a:t>
            </a:r>
          </a:p>
        </p:txBody>
      </p:sp>
    </p:spTree>
    <p:extLst>
      <p:ext uri="{BB962C8B-B14F-4D97-AF65-F5344CB8AC3E}">
        <p14:creationId xmlns:p14="http://schemas.microsoft.com/office/powerpoint/2010/main" val="322346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derwater view of blue surface of water">
            <a:extLst>
              <a:ext uri="{FF2B5EF4-FFF2-40B4-BE49-F238E27FC236}">
                <a16:creationId xmlns:a16="http://schemas.microsoft.com/office/drawing/2014/main" id="{F609B720-33FB-D962-5264-2519D11C5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244" y="-1166859"/>
            <a:ext cx="13790944" cy="91917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D78BA5-2579-4D62-B68F-2289D39BF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9A4D99B4-CDB4-11F5-2F3C-B8D8A0943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45" y="403257"/>
            <a:ext cx="838386" cy="812923"/>
          </a:xfrm>
        </p:spPr>
        <p:txBody>
          <a:bodyPr anchor="t">
            <a:no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3)</a:t>
            </a:r>
          </a:p>
        </p:txBody>
      </p:sp>
      <p:pic>
        <p:nvPicPr>
          <p:cNvPr id="4" name="Picture 3" descr="A diagram of a chat&#10;&#10;Description automatically generated with medium confidence">
            <a:extLst>
              <a:ext uri="{FF2B5EF4-FFF2-40B4-BE49-F238E27FC236}">
                <a16:creationId xmlns:a16="http://schemas.microsoft.com/office/drawing/2014/main" id="{FA2F0AFD-FFED-2CF8-5B26-656334917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0" y="523875"/>
            <a:ext cx="10676336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7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derwater view of blue surface of water">
            <a:extLst>
              <a:ext uri="{FF2B5EF4-FFF2-40B4-BE49-F238E27FC236}">
                <a16:creationId xmlns:a16="http://schemas.microsoft.com/office/drawing/2014/main" id="{F609B720-33FB-D962-5264-2519D11C5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244" y="-1166859"/>
            <a:ext cx="13790944" cy="91917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D78BA5-2579-4D62-B68F-2289D39BF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9A4D99B4-CDB4-11F5-2F3C-B8D8A0943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45" y="403257"/>
            <a:ext cx="838386" cy="812923"/>
          </a:xfrm>
        </p:spPr>
        <p:txBody>
          <a:bodyPr anchor="t">
            <a:no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4)</a:t>
            </a:r>
          </a:p>
        </p:txBody>
      </p:sp>
      <p:pic>
        <p:nvPicPr>
          <p:cNvPr id="3" name="Picture 2" descr="A diagram of text and arrows&#10;&#10;Description automatically generated">
            <a:extLst>
              <a:ext uri="{FF2B5EF4-FFF2-40B4-BE49-F238E27FC236}">
                <a16:creationId xmlns:a16="http://schemas.microsoft.com/office/drawing/2014/main" id="{19F49E4A-A222-E580-B515-C914A1500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6" y="564373"/>
            <a:ext cx="10766329" cy="594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12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derwater view of blue surface of water">
            <a:extLst>
              <a:ext uri="{FF2B5EF4-FFF2-40B4-BE49-F238E27FC236}">
                <a16:creationId xmlns:a16="http://schemas.microsoft.com/office/drawing/2014/main" id="{F609B720-33FB-D962-5264-2519D11C5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244" y="-1166859"/>
            <a:ext cx="13790944" cy="91917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D78BA5-2579-4D62-B68F-2289D39BF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AFE1C-5AB9-9904-348E-647122FC7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455" y="302836"/>
            <a:ext cx="7834295" cy="3427867"/>
          </a:xfrm>
        </p:spPr>
        <p:txBody>
          <a:bodyPr anchor="t">
            <a:noAutofit/>
          </a:bodyPr>
          <a:lstStyle/>
          <a:p>
            <a:r>
              <a:rPr lang="en-US" sz="2800" b="1" u="sng">
                <a:solidFill>
                  <a:schemeClr val="bg1"/>
                </a:solidFill>
              </a:rPr>
              <a:t>NHA Funds Available: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300,000 proposed for digital media campaign +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100,000 already budgeted for DC advocacy</a:t>
            </a:r>
            <a:br>
              <a:rPr lang="en-US" sz="2800">
                <a:solidFill>
                  <a:schemeClr val="bg1"/>
                </a:solidFill>
              </a:rPr>
            </a:br>
            <a:br>
              <a:rPr lang="en-US" sz="2800">
                <a:solidFill>
                  <a:schemeClr val="bg1"/>
                </a:solidFill>
              </a:rPr>
            </a:br>
            <a:r>
              <a:rPr lang="en-US" sz="2800" b="1" u="sng">
                <a:solidFill>
                  <a:schemeClr val="bg1"/>
                </a:solidFill>
              </a:rPr>
              <a:t>Proposed Spend</a:t>
            </a:r>
            <a:br>
              <a:rPr lang="en-US" sz="2800" u="sng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200,000 for option 1 – DC thought leaders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200,000 for option 3 – Climate thought leaders</a:t>
            </a:r>
            <a:br>
              <a:rPr lang="en-US" sz="2800">
                <a:solidFill>
                  <a:schemeClr val="bg1"/>
                </a:solidFill>
              </a:rPr>
            </a:b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Option for members to provide funding for option 4 – Millennial outreach </a:t>
            </a:r>
            <a:endParaRPr lang="en-US" sz="2800" u="sng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68147-D4CE-70A0-C3B7-1FC63CA25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455" y="4897562"/>
            <a:ext cx="10344150" cy="812923"/>
          </a:xfrm>
        </p:spPr>
        <p:txBody>
          <a:bodyPr anchor="t">
            <a:no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Recommendations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701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derwater view of blue surface of water">
            <a:extLst>
              <a:ext uri="{FF2B5EF4-FFF2-40B4-BE49-F238E27FC236}">
                <a16:creationId xmlns:a16="http://schemas.microsoft.com/office/drawing/2014/main" id="{F609B720-33FB-D962-5264-2519D11C5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244" y="-1166859"/>
            <a:ext cx="13790944" cy="91917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D78BA5-2579-4D62-B68F-2289D39BF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68147-D4CE-70A0-C3B7-1FC63CA25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53" y="3287885"/>
            <a:ext cx="10344150" cy="812923"/>
          </a:xfrm>
        </p:spPr>
        <p:txBody>
          <a:bodyPr anchor="t">
            <a:no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Thoughts?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01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derwater view of blue surface of water">
            <a:extLst>
              <a:ext uri="{FF2B5EF4-FFF2-40B4-BE49-F238E27FC236}">
                <a16:creationId xmlns:a16="http://schemas.microsoft.com/office/drawing/2014/main" id="{F609B720-33FB-D962-5264-2519D11C5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244" y="-1166859"/>
            <a:ext cx="13790944" cy="91917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D78BA5-2579-4D62-B68F-2289D39BF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AFE1C-5AB9-9904-348E-647122FC7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490" y="908940"/>
            <a:ext cx="4892948" cy="3427867"/>
          </a:xfrm>
        </p:spPr>
        <p:txBody>
          <a:bodyPr anchor="t">
            <a:normAutofit fontScale="90000"/>
          </a:bodyPr>
          <a:lstStyle/>
          <a:p>
            <a:r>
              <a:rPr lang="en-US" sz="2200">
                <a:solidFill>
                  <a:schemeClr val="bg1"/>
                </a:solidFill>
              </a:rPr>
              <a:t>This year, we launched our “Clean Living” digital media campaign, aimed at millennials in 10 states.</a:t>
            </a:r>
            <a:br>
              <a:rPr lang="en-US" sz="2200">
                <a:solidFill>
                  <a:schemeClr val="bg1"/>
                </a:solidFill>
              </a:rPr>
            </a:br>
            <a:br>
              <a:rPr lang="en-US" sz="2200">
                <a:solidFill>
                  <a:schemeClr val="bg1"/>
                </a:solidFill>
              </a:rPr>
            </a:br>
            <a:r>
              <a:rPr lang="en-US" sz="2200">
                <a:solidFill>
                  <a:schemeClr val="bg1"/>
                </a:solidFill>
              </a:rPr>
              <a:t>Our goal was to reach 1 million millennials in 10 states with 7x frequency through targeted digital advertising on social media and streaming platforms.</a:t>
            </a:r>
            <a:br>
              <a:rPr lang="en-US" sz="2200">
                <a:solidFill>
                  <a:schemeClr val="bg1"/>
                </a:solidFill>
              </a:rPr>
            </a:br>
            <a:br>
              <a:rPr lang="en-US" sz="2200">
                <a:solidFill>
                  <a:schemeClr val="bg1"/>
                </a:solidFill>
              </a:rPr>
            </a:br>
            <a:r>
              <a:rPr lang="en-US" sz="2200">
                <a:solidFill>
                  <a:schemeClr val="bg1"/>
                </a:solidFill>
              </a:rPr>
              <a:t>Our ad served as a reminder of water power’s importance in maintaining a 24/7 clean energy grid. </a:t>
            </a:r>
            <a:br>
              <a:rPr lang="en-US" sz="2000">
                <a:solidFill>
                  <a:schemeClr val="bg1"/>
                </a:solidFill>
              </a:rPr>
            </a:br>
            <a:br>
              <a:rPr lang="en-US" sz="2000">
                <a:solidFill>
                  <a:schemeClr val="bg1"/>
                </a:solidFill>
              </a:rPr>
            </a:b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68147-D4CE-70A0-C3B7-1FC63CA25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490" y="4979144"/>
            <a:ext cx="10344150" cy="812923"/>
          </a:xfrm>
        </p:spPr>
        <p:txBody>
          <a:bodyPr anchor="t">
            <a:no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2023 Campaign recap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video">
            <a:hlinkClick r:id="rId3"/>
            <a:extLst>
              <a:ext uri="{FF2B5EF4-FFF2-40B4-BE49-F238E27FC236}">
                <a16:creationId xmlns:a16="http://schemas.microsoft.com/office/drawing/2014/main" id="{5E494784-3030-1A57-FD94-3ECAFD620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28" y="1285014"/>
            <a:ext cx="5876297" cy="32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9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derwater view of blue surface of water">
            <a:extLst>
              <a:ext uri="{FF2B5EF4-FFF2-40B4-BE49-F238E27FC236}">
                <a16:creationId xmlns:a16="http://schemas.microsoft.com/office/drawing/2014/main" id="{F609B720-33FB-D962-5264-2519D11C5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244" y="-1166859"/>
            <a:ext cx="13790944" cy="91917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D78BA5-2579-4D62-B68F-2289D39BF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AFE1C-5AB9-9904-348E-647122FC7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490" y="908940"/>
            <a:ext cx="4892948" cy="3427867"/>
          </a:xfrm>
        </p:spPr>
        <p:txBody>
          <a:bodyPr anchor="t">
            <a:norm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Strong favorability: 78% of the surveyed audience have a strong baseline positive association with </a:t>
            </a:r>
            <a:br>
              <a:rPr lang="en-US" sz="2200">
                <a:solidFill>
                  <a:schemeClr val="bg1"/>
                </a:solidFill>
              </a:rPr>
            </a:br>
            <a:r>
              <a:rPr lang="en-US" sz="2200">
                <a:solidFill>
                  <a:schemeClr val="bg1"/>
                </a:solidFill>
              </a:rPr>
              <a:t>hydropower.</a:t>
            </a:r>
            <a:br>
              <a:rPr lang="en-US" sz="2200">
                <a:solidFill>
                  <a:schemeClr val="bg1"/>
                </a:solidFill>
              </a:rPr>
            </a:br>
            <a:br>
              <a:rPr lang="en-US" sz="2200">
                <a:solidFill>
                  <a:schemeClr val="bg1"/>
                </a:solidFill>
              </a:rPr>
            </a:br>
            <a:r>
              <a:rPr lang="en-US" sz="2200">
                <a:solidFill>
                  <a:schemeClr val="bg1"/>
                </a:solidFill>
              </a:rPr>
              <a:t>Exceeded visibility goals: We reached  a cumulative audience of around 5 million with 22.2x frequency </a:t>
            </a:r>
            <a:br>
              <a:rPr lang="en-US" sz="2000">
                <a:solidFill>
                  <a:schemeClr val="bg1"/>
                </a:solidFill>
              </a:rPr>
            </a:br>
            <a:br>
              <a:rPr lang="en-US" sz="2000">
                <a:solidFill>
                  <a:schemeClr val="bg1"/>
                </a:solidFill>
              </a:rPr>
            </a:b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68147-D4CE-70A0-C3B7-1FC63CA25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925" y="5136137"/>
            <a:ext cx="10344150" cy="812923"/>
          </a:xfrm>
        </p:spPr>
        <p:txBody>
          <a:bodyPr anchor="t">
            <a:no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2023 Results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ue circle with a white letter f in it&#10;&#10;Description automatically generated">
            <a:extLst>
              <a:ext uri="{FF2B5EF4-FFF2-40B4-BE49-F238E27FC236}">
                <a16:creationId xmlns:a16="http://schemas.microsoft.com/office/drawing/2014/main" id="{7047CD36-44C5-A72E-972B-AC57CD0A2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64" y="2234272"/>
            <a:ext cx="2746993" cy="2746993"/>
          </a:xfrm>
          <a:prstGeom prst="rect">
            <a:avLst/>
          </a:prstGeom>
        </p:spPr>
      </p:pic>
      <p:pic>
        <p:nvPicPr>
          <p:cNvPr id="10" name="Picture 9" descr="A logo of a camera&#10;&#10;Description automatically generated">
            <a:extLst>
              <a:ext uri="{FF2B5EF4-FFF2-40B4-BE49-F238E27FC236}">
                <a16:creationId xmlns:a16="http://schemas.microsoft.com/office/drawing/2014/main" id="{B7C07D92-9E16-03D8-4E1A-D734AC7F3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393" y="542926"/>
            <a:ext cx="2182368" cy="2182368"/>
          </a:xfrm>
          <a:prstGeom prst="rect">
            <a:avLst/>
          </a:prstGeom>
        </p:spPr>
      </p:pic>
      <p:pic>
        <p:nvPicPr>
          <p:cNvPr id="14" name="Picture 13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9A6B5E20-7099-D0A7-7604-8BE93E4654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90" y="2177238"/>
            <a:ext cx="2465606" cy="2465606"/>
          </a:xfrm>
          <a:prstGeom prst="rect">
            <a:avLst/>
          </a:prstGeom>
        </p:spPr>
      </p:pic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37688B9-F16F-9A15-C5C3-52C265D4E8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364" y="4726867"/>
            <a:ext cx="4202353" cy="129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4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derwater view of blue surface of water">
            <a:extLst>
              <a:ext uri="{FF2B5EF4-FFF2-40B4-BE49-F238E27FC236}">
                <a16:creationId xmlns:a16="http://schemas.microsoft.com/office/drawing/2014/main" id="{F609B720-33FB-D962-5264-2519D11C5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244" y="-1166859"/>
            <a:ext cx="13790944" cy="91917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D78BA5-2579-4D62-B68F-2289D39BF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AFE1C-5AB9-9904-348E-647122FC7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925" y="1570805"/>
            <a:ext cx="4638675" cy="3427867"/>
          </a:xfrm>
        </p:spPr>
        <p:txBody>
          <a:bodyPr anchor="t">
            <a:normAutofit fontScale="90000"/>
          </a:bodyPr>
          <a:lstStyle/>
          <a:p>
            <a:r>
              <a:rPr lang="en-US" sz="2800">
                <a:solidFill>
                  <a:schemeClr val="bg1"/>
                </a:solidFill>
              </a:rPr>
              <a:t>Vantage testing: A series of questions about hydropower were asked to a treatment group (those who were exposed to the ads) and a control group (those who were not).</a:t>
            </a:r>
            <a:br>
              <a:rPr lang="en-US" sz="2000">
                <a:solidFill>
                  <a:schemeClr val="bg1"/>
                </a:solidFill>
              </a:rPr>
            </a:br>
            <a:br>
              <a:rPr lang="en-US" sz="2000">
                <a:solidFill>
                  <a:schemeClr val="bg1"/>
                </a:solidFill>
              </a:rPr>
            </a:b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68147-D4CE-70A0-C3B7-1FC63CA25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925" y="5136137"/>
            <a:ext cx="10344150" cy="812923"/>
          </a:xfrm>
        </p:spPr>
        <p:txBody>
          <a:bodyPr anchor="t">
            <a:no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2023 Results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and white rectangular box with white text&#10;&#10;Description automatically generated">
            <a:extLst>
              <a:ext uri="{FF2B5EF4-FFF2-40B4-BE49-F238E27FC236}">
                <a16:creationId xmlns:a16="http://schemas.microsoft.com/office/drawing/2014/main" id="{25B45569-E9FB-021D-1C57-6EF36922F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95" y="552450"/>
            <a:ext cx="5797644" cy="501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8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derwater view of blue surface of water">
            <a:extLst>
              <a:ext uri="{FF2B5EF4-FFF2-40B4-BE49-F238E27FC236}">
                <a16:creationId xmlns:a16="http://schemas.microsoft.com/office/drawing/2014/main" id="{F609B720-33FB-D962-5264-2519D11C5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244" y="-1166859"/>
            <a:ext cx="13790944" cy="91917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D78BA5-2579-4D62-B68F-2289D39BF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AFE1C-5AB9-9904-348E-647122FC7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30" y="1433339"/>
            <a:ext cx="4368212" cy="3427867"/>
          </a:xfrm>
        </p:spPr>
        <p:txBody>
          <a:bodyPr anchor="t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Tough to move the needle: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This testing found that there was no statistically significant movement in these categories</a:t>
            </a:r>
            <a:br>
              <a:rPr lang="en-US" sz="2000">
                <a:solidFill>
                  <a:schemeClr val="bg1"/>
                </a:solidFill>
              </a:rPr>
            </a:br>
            <a:br>
              <a:rPr lang="en-US" sz="2000">
                <a:solidFill>
                  <a:schemeClr val="bg1"/>
                </a:solidFill>
              </a:rPr>
            </a:b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68147-D4CE-70A0-C3B7-1FC63CA25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925" y="5136137"/>
            <a:ext cx="10344150" cy="812923"/>
          </a:xfrm>
        </p:spPr>
        <p:txBody>
          <a:bodyPr anchor="t">
            <a:no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2023 Results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ue and white rectangular box with text&#10;&#10;Description automatically generated with medium confidence">
            <a:extLst>
              <a:ext uri="{FF2B5EF4-FFF2-40B4-BE49-F238E27FC236}">
                <a16:creationId xmlns:a16="http://schemas.microsoft.com/office/drawing/2014/main" id="{081512C8-349C-3368-8E09-40118DA1A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42" y="1573166"/>
            <a:ext cx="7355910" cy="29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8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derwater view of blue surface of water">
            <a:extLst>
              <a:ext uri="{FF2B5EF4-FFF2-40B4-BE49-F238E27FC236}">
                <a16:creationId xmlns:a16="http://schemas.microsoft.com/office/drawing/2014/main" id="{F609B720-33FB-D962-5264-2519D11C5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244" y="-1166859"/>
            <a:ext cx="13790944" cy="91917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D78BA5-2579-4D62-B68F-2289D39BF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AFE1C-5AB9-9904-348E-647122FC7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505" y="604139"/>
            <a:ext cx="5719745" cy="3427867"/>
          </a:xfrm>
        </p:spPr>
        <p:txBody>
          <a:bodyPr anchor="t">
            <a:normAutofit fontScale="90000"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With favorability of hydro already high, it will take additional time and effort to bring those numbers significantly higher. </a:t>
            </a:r>
            <a:br>
              <a:rPr lang="en-US" sz="2800" b="1">
                <a:solidFill>
                  <a:schemeClr val="bg1"/>
                </a:solidFill>
              </a:rPr>
            </a:br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bg1"/>
                </a:solidFill>
              </a:rPr>
              <a:t>A more targeted campaign may yield stronger results.</a:t>
            </a:r>
            <a:br>
              <a:rPr lang="en-US" sz="2800" b="1">
                <a:solidFill>
                  <a:schemeClr val="bg1"/>
                </a:solidFill>
              </a:rPr>
            </a:br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bg1"/>
                </a:solidFill>
              </a:rPr>
              <a:t>We may get further by targeting thought leaders who have large platforms.</a:t>
            </a:r>
            <a:br>
              <a:rPr lang="en-US" sz="2000">
                <a:solidFill>
                  <a:schemeClr val="bg1"/>
                </a:solidFill>
              </a:rPr>
            </a:br>
            <a:br>
              <a:rPr lang="en-US" sz="2000">
                <a:solidFill>
                  <a:schemeClr val="bg1"/>
                </a:solidFill>
              </a:rPr>
            </a:b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68147-D4CE-70A0-C3B7-1FC63CA25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925" y="5136137"/>
            <a:ext cx="10344150" cy="812923"/>
          </a:xfrm>
        </p:spPr>
        <p:txBody>
          <a:bodyPr anchor="t">
            <a:no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Lessons learned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Idea with solid fill">
            <a:extLst>
              <a:ext uri="{FF2B5EF4-FFF2-40B4-BE49-F238E27FC236}">
                <a16:creationId xmlns:a16="http://schemas.microsoft.com/office/drawing/2014/main" id="{FF9298AC-8A5D-2AAE-D2A0-C477605C8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2250" y="991217"/>
            <a:ext cx="4875565" cy="487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1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derwater view of blue surface of water">
            <a:extLst>
              <a:ext uri="{FF2B5EF4-FFF2-40B4-BE49-F238E27FC236}">
                <a16:creationId xmlns:a16="http://schemas.microsoft.com/office/drawing/2014/main" id="{F609B720-33FB-D962-5264-2519D11C5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244" y="-1166859"/>
            <a:ext cx="13790944" cy="91917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D78BA5-2579-4D62-B68F-2289D39BF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AFE1C-5AB9-9904-348E-647122FC7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905" y="515892"/>
            <a:ext cx="11187095" cy="462660"/>
          </a:xfrm>
        </p:spPr>
        <p:txBody>
          <a:bodyPr anchor="t">
            <a:no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Our firm, Bully Pulpit Interactive, created four new proposals for next year:</a:t>
            </a:r>
            <a:br>
              <a:rPr lang="en-US" sz="2400" b="1">
                <a:solidFill>
                  <a:schemeClr val="bg1"/>
                </a:solidFill>
              </a:rPr>
            </a:br>
            <a:br>
              <a:rPr lang="en-US" sz="2400" b="1">
                <a:solidFill>
                  <a:schemeClr val="bg1"/>
                </a:solidFill>
              </a:rPr>
            </a:b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68147-D4CE-70A0-C3B7-1FC63CA25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546" y="5915049"/>
            <a:ext cx="10344150" cy="812923"/>
          </a:xfrm>
        </p:spPr>
        <p:txBody>
          <a:bodyPr anchor="t">
            <a:no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2024 Proposals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and white text on a white background&#10;&#10;Description automatically generated">
            <a:extLst>
              <a:ext uri="{FF2B5EF4-FFF2-40B4-BE49-F238E27FC236}">
                <a16:creationId xmlns:a16="http://schemas.microsoft.com/office/drawing/2014/main" id="{53BB5B24-5A15-63D3-DEB7-507A3992C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7" y="1014752"/>
            <a:ext cx="10748945" cy="506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6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derwater view of blue surface of water">
            <a:extLst>
              <a:ext uri="{FF2B5EF4-FFF2-40B4-BE49-F238E27FC236}">
                <a16:creationId xmlns:a16="http://schemas.microsoft.com/office/drawing/2014/main" id="{F609B720-33FB-D962-5264-2519D11C5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244" y="-1166859"/>
            <a:ext cx="13790944" cy="91917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D78BA5-2579-4D62-B68F-2289D39BF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diagram of a diagram&#10;&#10;Description automatically generated">
            <a:extLst>
              <a:ext uri="{FF2B5EF4-FFF2-40B4-BE49-F238E27FC236}">
                <a16:creationId xmlns:a16="http://schemas.microsoft.com/office/drawing/2014/main" id="{E1D41076-6C4C-BA58-64B3-C14A24513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1" y="535006"/>
            <a:ext cx="10753539" cy="6051486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9A4D99B4-CDB4-11F5-2F3C-B8D8A0943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45" y="403257"/>
            <a:ext cx="838386" cy="812923"/>
          </a:xfrm>
        </p:spPr>
        <p:txBody>
          <a:bodyPr anchor="t">
            <a:no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10130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derwater view of blue surface of water">
            <a:extLst>
              <a:ext uri="{FF2B5EF4-FFF2-40B4-BE49-F238E27FC236}">
                <a16:creationId xmlns:a16="http://schemas.microsoft.com/office/drawing/2014/main" id="{F609B720-33FB-D962-5264-2519D11C5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244" y="-1166859"/>
            <a:ext cx="13790944" cy="91917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D78BA5-2579-4D62-B68F-2289D39BF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9A4D99B4-CDB4-11F5-2F3C-B8D8A0943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45" y="403257"/>
            <a:ext cx="838386" cy="812923"/>
          </a:xfrm>
        </p:spPr>
        <p:txBody>
          <a:bodyPr anchor="t">
            <a:no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2)</a:t>
            </a:r>
          </a:p>
        </p:txBody>
      </p:sp>
      <p:pic>
        <p:nvPicPr>
          <p:cNvPr id="3" name="Picture 2" descr="A diagram of a climate advocacy&#10;&#10;Description automatically generated">
            <a:extLst>
              <a:ext uri="{FF2B5EF4-FFF2-40B4-BE49-F238E27FC236}">
                <a16:creationId xmlns:a16="http://schemas.microsoft.com/office/drawing/2014/main" id="{1B1E42A8-85C5-8F4C-4B92-42458F533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0" y="504826"/>
            <a:ext cx="10907762" cy="61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37394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5E8"/>
      </a:lt2>
      <a:accent1>
        <a:srgbClr val="D19651"/>
      </a:accent1>
      <a:accent2>
        <a:srgbClr val="A9A64F"/>
      </a:accent2>
      <a:accent3>
        <a:srgbClr val="90AB63"/>
      </a:accent3>
      <a:accent4>
        <a:srgbClr val="66B253"/>
      </a:accent4>
      <a:accent5>
        <a:srgbClr val="58B46B"/>
      </a:accent5>
      <a:accent6>
        <a:srgbClr val="53B28E"/>
      </a:accent6>
      <a:hlink>
        <a:srgbClr val="6283AA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e7b8e3-b057-4b65-b67c-4bb0e438e2e7">
      <Terms xmlns="http://schemas.microsoft.com/office/infopath/2007/PartnerControls"/>
    </lcf76f155ced4ddcb4097134ff3c332f>
    <TaxCatchAll xmlns="fb15dc79-3725-4e9c-9d13-214d46165c1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5BB6EEAEB5304A85FE6406F7F7B494" ma:contentTypeVersion="17" ma:contentTypeDescription="Create a new document." ma:contentTypeScope="" ma:versionID="907344b7a644bbcf8233cccef018fb12">
  <xsd:schema xmlns:xsd="http://www.w3.org/2001/XMLSchema" xmlns:xs="http://www.w3.org/2001/XMLSchema" xmlns:p="http://schemas.microsoft.com/office/2006/metadata/properties" xmlns:ns2="7de7b8e3-b057-4b65-b67c-4bb0e438e2e7" xmlns:ns3="fb15dc79-3725-4e9c-9d13-214d46165c1f" targetNamespace="http://schemas.microsoft.com/office/2006/metadata/properties" ma:root="true" ma:fieldsID="93c25e43c35ca9c0c31567f7e5e82641" ns2:_="" ns3:_="">
    <xsd:import namespace="7de7b8e3-b057-4b65-b67c-4bb0e438e2e7"/>
    <xsd:import namespace="fb15dc79-3725-4e9c-9d13-214d46165c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7b8e3-b057-4b65-b67c-4bb0e438e2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665e77-ae67-4625-88be-7bd89ebf52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5dc79-3725-4e9c-9d13-214d46165c1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1090b8-8dbb-4622-b563-bc16595d1773}" ma:internalName="TaxCatchAll" ma:showField="CatchAllData" ma:web="fb15dc79-3725-4e9c-9d13-214d46165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47E5D2-EE28-42F4-9F34-DB9707BAA27D}">
  <ds:schemaRefs>
    <ds:schemaRef ds:uri="7de7b8e3-b057-4b65-b67c-4bb0e438e2e7"/>
    <ds:schemaRef ds:uri="fb15dc79-3725-4e9c-9d13-214d46165c1f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EE1DF73-D9E1-4277-98BE-C30778D6A2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C0BC40-6535-4A3E-B4CA-777747520F77}">
  <ds:schemaRefs>
    <ds:schemaRef ds:uri="7de7b8e3-b057-4b65-b67c-4bb0e438e2e7"/>
    <ds:schemaRef ds:uri="fb15dc79-3725-4e9c-9d13-214d46165c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DashVTI</vt:lpstr>
      <vt:lpstr>PowerPoint Presentation</vt:lpstr>
      <vt:lpstr>This year, we launched our “Clean Living” digital media campaign, aimed at millennials in 10 states.  Our goal was to reach 1 million millennials in 10 states with 7x frequency through targeted digital advertising on social media and streaming platforms.  Our ad served as a reminder of water power’s importance in maintaining a 24/7 clean energy grid.   </vt:lpstr>
      <vt:lpstr>Strong favorability: 78% of the surveyed audience have a strong baseline positive association with  hydropower.  Exceeded visibility goals: We reached  a cumulative audience of around 5 million with 22.2x frequency   </vt:lpstr>
      <vt:lpstr>Vantage testing: A series of questions about hydropower were asked to a treatment group (those who were exposed to the ads) and a control group (those who were not).  </vt:lpstr>
      <vt:lpstr>Tough to move the needle: This testing found that there was no statistically significant movement in these categories  </vt:lpstr>
      <vt:lpstr>With favorability of hydro already high, it will take additional time and effort to bring those numbers significantly higher.   A more targeted campaign may yield stronger results.  We may get further by targeting thought leaders who have large platforms.  </vt:lpstr>
      <vt:lpstr>Our firm, Bully Pulpit Interactive, created four new proposals for next year:  </vt:lpstr>
      <vt:lpstr>PowerPoint Presentation</vt:lpstr>
      <vt:lpstr>PowerPoint Presentation</vt:lpstr>
      <vt:lpstr>PowerPoint Presentation</vt:lpstr>
      <vt:lpstr>PowerPoint Presentation</vt:lpstr>
      <vt:lpstr>NHA Funds Available: 300,000 proposed for digital media campaign + 100,000 already budgeted for DC advocacy  Proposed Spend 200,000 for option 1 – DC thought leaders 200,000 for option 3 – Climate thought leaders  Option for members to provide funding for option 4 – Millennial outreach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Copeland Tucker</dc:creator>
  <cp:revision>1</cp:revision>
  <dcterms:created xsi:type="dcterms:W3CDTF">2023-12-08T20:50:33Z</dcterms:created>
  <dcterms:modified xsi:type="dcterms:W3CDTF">2023-12-12T15:42:29Z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0x0101001C5BB6EEAEB5304A85FE6406F7F7B494</vt:lpwstr>
  </property>
  <property fmtid="{D5CDD505-2E9C-101B-9397-08002B2CF9AE}" pid="3" name="MediaServiceImageTags">
    <vt:lpwstr/>
  </property>
</Properties>
</file>