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70" r:id="rId6"/>
    <p:sldId id="279" r:id="rId7"/>
    <p:sldId id="271" r:id="rId8"/>
    <p:sldId id="278" r:id="rId9"/>
    <p:sldId id="258" r:id="rId10"/>
    <p:sldId id="260" r:id="rId11"/>
    <p:sldId id="264" r:id="rId12"/>
    <p:sldId id="262" r:id="rId13"/>
    <p:sldId id="266" r:id="rId14"/>
    <p:sldId id="268" r:id="rId15"/>
    <p:sldId id="275" r:id="rId16"/>
    <p:sldId id="277" r:id="rId17"/>
    <p:sldId id="276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6BB3E-259C-4BF6-8181-6B0C5C30EF41}" v="488" dt="2023-12-12T19:04:07.606"/>
    <p1510:client id="{56318347-0FB5-4AB5-AED4-B8515ACA3E63}" v="283" dt="2023-12-11T19:47:37.169"/>
    <p1510:client id="{6D7674ED-71E0-4E76-8B41-E7D75879FF31}" v="9" dt="2023-12-12T00:36:43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LoSasso" userId="d17e5c24-9a96-4c34-a99e-9c0ede5ff46b" providerId="ADAL" clId="{56318347-0FB5-4AB5-AED4-B8515ACA3E63}"/>
    <pc:docChg chg="undo redo custSel addSld delSld modSld sldOrd modMainMaster">
      <pc:chgData name="Joseph LoSasso" userId="d17e5c24-9a96-4c34-a99e-9c0ede5ff46b" providerId="ADAL" clId="{56318347-0FB5-4AB5-AED4-B8515ACA3E63}" dt="2023-12-11T19:48:51.284" v="1806" actId="1076"/>
      <pc:docMkLst>
        <pc:docMk/>
      </pc:docMkLst>
      <pc:sldChg chg="addSp delSp modSp new mod setBg">
        <pc:chgData name="Joseph LoSasso" userId="d17e5c24-9a96-4c34-a99e-9c0ede5ff46b" providerId="ADAL" clId="{56318347-0FB5-4AB5-AED4-B8515ACA3E63}" dt="2023-12-11T19:44:29.516" v="1712"/>
        <pc:sldMkLst>
          <pc:docMk/>
          <pc:sldMk cId="261840183" sldId="256"/>
        </pc:sldMkLst>
        <pc:spChg chg="add mod">
          <ac:chgData name="Joseph LoSasso" userId="d17e5c24-9a96-4c34-a99e-9c0ede5ff46b" providerId="ADAL" clId="{56318347-0FB5-4AB5-AED4-B8515ACA3E63}" dt="2023-12-11T17:56:04.502" v="482" actId="1076"/>
          <ac:spMkLst>
            <pc:docMk/>
            <pc:sldMk cId="261840183" sldId="256"/>
            <ac:spMk id="2" creationId="{986EE059-8DD1-2CAA-ECC9-89678A828958}"/>
          </ac:spMkLst>
        </pc:spChg>
        <pc:spChg chg="add mod">
          <ac:chgData name="Joseph LoSasso" userId="d17e5c24-9a96-4c34-a99e-9c0ede5ff46b" providerId="ADAL" clId="{56318347-0FB5-4AB5-AED4-B8515ACA3E63}" dt="2023-12-11T17:56:06.760" v="483" actId="1076"/>
          <ac:spMkLst>
            <pc:docMk/>
            <pc:sldMk cId="261840183" sldId="256"/>
            <ac:spMk id="3" creationId="{FBDB2BB6-A9B2-CFAF-AFA9-8E15A6C170E5}"/>
          </ac:spMkLst>
        </pc:spChg>
        <pc:spChg chg="del mod replId">
          <ac:chgData name="Joseph LoSasso" userId="d17e5c24-9a96-4c34-a99e-9c0ede5ff46b" providerId="ADAL" clId="{56318347-0FB5-4AB5-AED4-B8515ACA3E63}" dt="2023-12-11T17:03:05.748" v="286" actId="26606"/>
          <ac:spMkLst>
            <pc:docMk/>
            <pc:sldMk cId="261840183" sldId="256"/>
            <ac:spMk id="7" creationId="{23A9FE37-CBE4-B45F-8BD9-87C4E3F5FB0D}"/>
          </ac:spMkLst>
        </pc:spChg>
        <pc:spChg chg="add del mod replId">
          <ac:chgData name="Joseph LoSasso" userId="d17e5c24-9a96-4c34-a99e-9c0ede5ff46b" providerId="ADAL" clId="{56318347-0FB5-4AB5-AED4-B8515ACA3E63}" dt="2023-12-11T17:03:05.748" v="286" actId="26606"/>
          <ac:spMkLst>
            <pc:docMk/>
            <pc:sldMk cId="261840183" sldId="256"/>
            <ac:spMk id="8" creationId="{CED1DB69-56FA-BF17-D3DC-667F552EA5B0}"/>
          </ac:spMkLst>
        </pc:spChg>
        <pc:spChg chg="add">
          <ac:chgData name="Joseph LoSasso" userId="d17e5c24-9a96-4c34-a99e-9c0ede5ff46b" providerId="ADAL" clId="{56318347-0FB5-4AB5-AED4-B8515ACA3E63}" dt="2023-12-11T17:03:05.748" v="286" actId="26606"/>
          <ac:spMkLst>
            <pc:docMk/>
            <pc:sldMk cId="261840183" sldId="256"/>
            <ac:spMk id="10" creationId="{19D32F93-50AC-4C46-A5DB-291C60DDB7BD}"/>
          </ac:spMkLst>
        </pc:spChg>
        <pc:spChg chg="add">
          <ac:chgData name="Joseph LoSasso" userId="d17e5c24-9a96-4c34-a99e-9c0ede5ff46b" providerId="ADAL" clId="{56318347-0FB5-4AB5-AED4-B8515ACA3E63}" dt="2023-12-11T17:03:05.748" v="286" actId="26606"/>
          <ac:spMkLst>
            <pc:docMk/>
            <pc:sldMk cId="261840183" sldId="256"/>
            <ac:spMk id="12" creationId="{827DC2C4-B485-428A-BF4A-472D2967F47F}"/>
          </ac:spMkLst>
        </pc:spChg>
        <pc:spChg chg="add">
          <ac:chgData name="Joseph LoSasso" userId="d17e5c24-9a96-4c34-a99e-9c0ede5ff46b" providerId="ADAL" clId="{56318347-0FB5-4AB5-AED4-B8515ACA3E63}" dt="2023-12-11T17:03:05.748" v="286" actId="26606"/>
          <ac:spMkLst>
            <pc:docMk/>
            <pc:sldMk cId="261840183" sldId="256"/>
            <ac:spMk id="14" creationId="{EE04B5EB-F158-4507-90DD-BD23620C7CC9}"/>
          </ac:spMkLst>
        </pc:spChg>
        <pc:picChg chg="add">
          <ac:chgData name="Joseph LoSasso" userId="d17e5c24-9a96-4c34-a99e-9c0ede5ff46b" providerId="ADAL" clId="{56318347-0FB5-4AB5-AED4-B8515ACA3E63}" dt="2023-12-11T17:03:05.748" v="286" actId="26606"/>
          <ac:picMkLst>
            <pc:docMk/>
            <pc:sldMk cId="261840183" sldId="256"/>
            <ac:picMk id="5" creationId="{9C29091E-A50F-8064-102A-50A534A6C6BC}"/>
          </ac:picMkLst>
        </pc:picChg>
        <pc:picChg chg="add del mod">
          <ac:chgData name="Joseph LoSasso" userId="d17e5c24-9a96-4c34-a99e-9c0ede5ff46b" providerId="ADAL" clId="{56318347-0FB5-4AB5-AED4-B8515ACA3E63}" dt="2023-12-11T19:44:29.516" v="1712"/>
          <ac:picMkLst>
            <pc:docMk/>
            <pc:sldMk cId="261840183" sldId="256"/>
            <ac:picMk id="6" creationId="{75A45415-98F9-A6BD-CCBF-E1D35EDEB28A}"/>
          </ac:picMkLst>
        </pc:picChg>
        <pc:picChg chg="add del mod replId">
          <ac:chgData name="Joseph LoSasso" userId="d17e5c24-9a96-4c34-a99e-9c0ede5ff46b" providerId="ADAL" clId="{56318347-0FB5-4AB5-AED4-B8515ACA3E63}" dt="2023-12-11T17:03:05.748" v="286" actId="26606"/>
          <ac:picMkLst>
            <pc:docMk/>
            <pc:sldMk cId="261840183" sldId="256"/>
            <ac:picMk id="9" creationId="{A98BE1E6-5E4E-8D16-9D21-0EAE1A840E3C}"/>
          </ac:picMkLst>
        </pc:picChg>
      </pc:sldChg>
      <pc:sldChg chg="addSp delSp modSp add del mod">
        <pc:chgData name="Joseph LoSasso" userId="d17e5c24-9a96-4c34-a99e-9c0ede5ff46b" providerId="ADAL" clId="{56318347-0FB5-4AB5-AED4-B8515ACA3E63}" dt="2023-12-11T18:24:46.345" v="641" actId="47"/>
        <pc:sldMkLst>
          <pc:docMk/>
          <pc:sldMk cId="0" sldId="257"/>
        </pc:sldMkLst>
        <pc:spChg chg="del mod">
          <ac:chgData name="Joseph LoSasso" userId="d17e5c24-9a96-4c34-a99e-9c0ede5ff46b" providerId="ADAL" clId="{56318347-0FB5-4AB5-AED4-B8515ACA3E63}" dt="2023-12-11T16:51:09.463" v="34" actId="478"/>
          <ac:spMkLst>
            <pc:docMk/>
            <pc:sldMk cId="0" sldId="257"/>
            <ac:spMk id="2" creationId="{00000000-0000-0000-0000-000000000000}"/>
          </ac:spMkLst>
        </pc:spChg>
        <pc:spChg chg="del">
          <ac:chgData name="Joseph LoSasso" userId="d17e5c24-9a96-4c34-a99e-9c0ede5ff46b" providerId="ADAL" clId="{56318347-0FB5-4AB5-AED4-B8515ACA3E63}" dt="2023-12-11T17:05:29.333" v="344" actId="21"/>
          <ac:spMkLst>
            <pc:docMk/>
            <pc:sldMk cId="0" sldId="257"/>
            <ac:spMk id="3" creationId="{00000000-0000-0000-0000-000000000000}"/>
          </ac:spMkLst>
        </pc:spChg>
        <pc:spChg chg="del mod">
          <ac:chgData name="Joseph LoSasso" userId="d17e5c24-9a96-4c34-a99e-9c0ede5ff46b" providerId="ADAL" clId="{56318347-0FB5-4AB5-AED4-B8515ACA3E63}" dt="2023-12-11T17:05:42.285" v="350" actId="478"/>
          <ac:spMkLst>
            <pc:docMk/>
            <pc:sldMk cId="0" sldId="257"/>
            <ac:spMk id="4" creationId="{00000000-0000-0000-0000-000000000000}"/>
          </ac:spMkLst>
        </pc:spChg>
        <pc:spChg chg="del mod">
          <ac:chgData name="Joseph LoSasso" userId="d17e5c24-9a96-4c34-a99e-9c0ede5ff46b" providerId="ADAL" clId="{56318347-0FB5-4AB5-AED4-B8515ACA3E63}" dt="2023-12-11T16:51:05.591" v="31" actId="478"/>
          <ac:spMkLst>
            <pc:docMk/>
            <pc:sldMk cId="0" sldId="257"/>
            <ac:spMk id="5" creationId="{00000000-0000-0000-0000-000000000000}"/>
          </ac:spMkLst>
        </pc:spChg>
        <pc:spChg chg="add del mod">
          <ac:chgData name="Joseph LoSasso" userId="d17e5c24-9a96-4c34-a99e-9c0ede5ff46b" providerId="ADAL" clId="{56318347-0FB5-4AB5-AED4-B8515ACA3E63}" dt="2023-12-11T16:51:07.696" v="33" actId="478"/>
          <ac:spMkLst>
            <pc:docMk/>
            <pc:sldMk cId="0" sldId="257"/>
            <ac:spMk id="7" creationId="{2EB1008B-B722-A9E7-30C3-E38776D70687}"/>
          </ac:spMkLst>
        </pc:spChg>
        <pc:spChg chg="add del mod">
          <ac:chgData name="Joseph LoSasso" userId="d17e5c24-9a96-4c34-a99e-9c0ede5ff46b" providerId="ADAL" clId="{56318347-0FB5-4AB5-AED4-B8515ACA3E63}" dt="2023-12-11T16:51:11.368" v="36" actId="478"/>
          <ac:spMkLst>
            <pc:docMk/>
            <pc:sldMk cId="0" sldId="257"/>
            <ac:spMk id="9" creationId="{A0E78463-81F0-5289-D524-BD089963D0A5}"/>
          </ac:spMkLst>
        </pc:spChg>
        <pc:spChg chg="add del mod">
          <ac:chgData name="Joseph LoSasso" userId="d17e5c24-9a96-4c34-a99e-9c0ede5ff46b" providerId="ADAL" clId="{56318347-0FB5-4AB5-AED4-B8515ACA3E63}" dt="2023-12-11T17:05:39.545" v="349" actId="478"/>
          <ac:spMkLst>
            <pc:docMk/>
            <pc:sldMk cId="0" sldId="257"/>
            <ac:spMk id="11" creationId="{DD3C82D1-6CF2-F369-46A0-CB86A849AC58}"/>
          </ac:spMkLst>
        </pc:spChg>
        <pc:spChg chg="add del mod">
          <ac:chgData name="Joseph LoSasso" userId="d17e5c24-9a96-4c34-a99e-9c0ede5ff46b" providerId="ADAL" clId="{56318347-0FB5-4AB5-AED4-B8515ACA3E63}" dt="2023-12-11T17:05:43.853" v="352" actId="478"/>
          <ac:spMkLst>
            <pc:docMk/>
            <pc:sldMk cId="0" sldId="257"/>
            <ac:spMk id="13" creationId="{4EE51681-771E-C1CB-9474-365546022B4C}"/>
          </ac:spMkLst>
        </pc:spChg>
      </pc:sldChg>
      <pc:sldChg chg="del">
        <pc:chgData name="Joseph LoSasso" userId="d17e5c24-9a96-4c34-a99e-9c0ede5ff46b" providerId="ADAL" clId="{56318347-0FB5-4AB5-AED4-B8515ACA3E63}" dt="2023-12-11T16:50:20.896" v="0" actId="47"/>
        <pc:sldMkLst>
          <pc:docMk/>
          <pc:sldMk cId="2716720047" sldId="257"/>
        </pc:sldMkLst>
      </pc:sldChg>
      <pc:sldChg chg="addSp modSp add mod">
        <pc:chgData name="Joseph LoSasso" userId="d17e5c24-9a96-4c34-a99e-9c0ede5ff46b" providerId="ADAL" clId="{56318347-0FB5-4AB5-AED4-B8515ACA3E63}" dt="2023-12-11T19:44:35.474" v="1714"/>
        <pc:sldMkLst>
          <pc:docMk/>
          <pc:sldMk cId="0" sldId="258"/>
        </pc:sldMkLst>
        <pc:spChg chg="mod">
          <ac:chgData name="Joseph LoSasso" userId="d17e5c24-9a96-4c34-a99e-9c0ede5ff46b" providerId="ADAL" clId="{56318347-0FB5-4AB5-AED4-B8515ACA3E63}" dt="2023-12-11T18:59:33.572" v="1090" actId="404"/>
          <ac:spMkLst>
            <pc:docMk/>
            <pc:sldMk cId="0" sldId="258"/>
            <ac:spMk id="2" creationId="{00000000-0000-0000-0000-000000000000}"/>
          </ac:spMkLst>
        </pc:spChg>
        <pc:spChg chg="mod">
          <ac:chgData name="Joseph LoSasso" userId="d17e5c24-9a96-4c34-a99e-9c0ede5ff46b" providerId="ADAL" clId="{56318347-0FB5-4AB5-AED4-B8515ACA3E63}" dt="2023-12-11T19:22:54.667" v="1203" actId="1076"/>
          <ac:spMkLst>
            <pc:docMk/>
            <pc:sldMk cId="0" sldId="258"/>
            <ac:spMk id="3" creationId="{00000000-0000-0000-0000-000000000000}"/>
          </ac:spMkLst>
        </pc:spChg>
        <pc:graphicFrameChg chg="mod">
          <ac:chgData name="Joseph LoSasso" userId="d17e5c24-9a96-4c34-a99e-9c0ede5ff46b" providerId="ADAL" clId="{56318347-0FB5-4AB5-AED4-B8515ACA3E63}" dt="2023-12-11T19:26:10.608" v="1254" actId="207"/>
          <ac:graphicFrameMkLst>
            <pc:docMk/>
            <pc:sldMk cId="0" sldId="258"/>
            <ac:graphicFrameMk id="4" creationId="{00000000-0000-0000-0000-000000000000}"/>
          </ac:graphicFrameMkLst>
        </pc:graphicFrameChg>
        <pc:picChg chg="add mod">
          <ac:chgData name="Joseph LoSasso" userId="d17e5c24-9a96-4c34-a99e-9c0ede5ff46b" providerId="ADAL" clId="{56318347-0FB5-4AB5-AED4-B8515ACA3E63}" dt="2023-12-11T19:44:35.474" v="1714"/>
          <ac:picMkLst>
            <pc:docMk/>
            <pc:sldMk cId="0" sldId="258"/>
            <ac:picMk id="5" creationId="{D4D0D034-9334-5D17-8617-AE164F128762}"/>
          </ac:picMkLst>
        </pc:picChg>
        <pc:picChg chg="add mod">
          <ac:chgData name="Joseph LoSasso" userId="d17e5c24-9a96-4c34-a99e-9c0ede5ff46b" providerId="ADAL" clId="{56318347-0FB5-4AB5-AED4-B8515ACA3E63}" dt="2023-12-11T19:44:35.474" v="1714"/>
          <ac:picMkLst>
            <pc:docMk/>
            <pc:sldMk cId="0" sldId="258"/>
            <ac:picMk id="6" creationId="{E58F0A51-2B25-6B8C-CA2E-F88E7D658506}"/>
          </ac:picMkLst>
        </pc:picChg>
      </pc:sldChg>
      <pc:sldChg chg="del">
        <pc:chgData name="Joseph LoSasso" userId="d17e5c24-9a96-4c34-a99e-9c0ede5ff46b" providerId="ADAL" clId="{56318347-0FB5-4AB5-AED4-B8515ACA3E63}" dt="2023-12-11T16:50:20.896" v="0" actId="47"/>
        <pc:sldMkLst>
          <pc:docMk/>
          <pc:sldMk cId="892636768" sldId="258"/>
        </pc:sldMkLst>
      </pc:sldChg>
      <pc:sldChg chg="modSp add del mod">
        <pc:chgData name="Joseph LoSasso" userId="d17e5c24-9a96-4c34-a99e-9c0ede5ff46b" providerId="ADAL" clId="{56318347-0FB5-4AB5-AED4-B8515ACA3E63}" dt="2023-12-11T19:28:47.476" v="1457" actId="47"/>
        <pc:sldMkLst>
          <pc:docMk/>
          <pc:sldMk cId="0" sldId="259"/>
        </pc:sldMkLst>
        <pc:spChg chg="mod">
          <ac:chgData name="Joseph LoSasso" userId="d17e5c24-9a96-4c34-a99e-9c0ede5ff46b" providerId="ADAL" clId="{56318347-0FB5-4AB5-AED4-B8515ACA3E63}" dt="2023-12-11T19:20:42.754" v="1191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Joseph LoSasso" userId="d17e5c24-9a96-4c34-a99e-9c0ede5ff46b" providerId="ADAL" clId="{56318347-0FB5-4AB5-AED4-B8515ACA3E63}" dt="2023-12-11T19:20:54.314" v="1194" actId="1076"/>
          <ac:spMkLst>
            <pc:docMk/>
            <pc:sldMk cId="0" sldId="259"/>
            <ac:spMk id="3" creationId="{00000000-0000-0000-0000-000000000000}"/>
          </ac:spMkLst>
        </pc:spChg>
        <pc:graphicFrameChg chg="mod modGraphic">
          <ac:chgData name="Joseph LoSasso" userId="d17e5c24-9a96-4c34-a99e-9c0ede5ff46b" providerId="ADAL" clId="{56318347-0FB5-4AB5-AED4-B8515ACA3E63}" dt="2023-12-11T19:20:52.108" v="1193" actId="1076"/>
          <ac:graphicFrameMkLst>
            <pc:docMk/>
            <pc:sldMk cId="0" sldId="259"/>
            <ac:graphicFrameMk id="4" creationId="{00000000-0000-0000-0000-000000000000}"/>
          </ac:graphicFrameMkLst>
        </pc:graphicFrameChg>
      </pc:sldChg>
      <pc:sldChg chg="del">
        <pc:chgData name="Joseph LoSasso" userId="d17e5c24-9a96-4c34-a99e-9c0ede5ff46b" providerId="ADAL" clId="{56318347-0FB5-4AB5-AED4-B8515ACA3E63}" dt="2023-12-11T16:50:20.896" v="0" actId="47"/>
        <pc:sldMkLst>
          <pc:docMk/>
          <pc:sldMk cId="1099152003" sldId="259"/>
        </pc:sldMkLst>
      </pc:sldChg>
      <pc:sldChg chg="addSp modSp add mod">
        <pc:chgData name="Joseph LoSasso" userId="d17e5c24-9a96-4c34-a99e-9c0ede5ff46b" providerId="ADAL" clId="{56318347-0FB5-4AB5-AED4-B8515ACA3E63}" dt="2023-12-11T19:44:39.261" v="1716"/>
        <pc:sldMkLst>
          <pc:docMk/>
          <pc:sldMk cId="0" sldId="260"/>
        </pc:sldMkLst>
        <pc:spChg chg="mod">
          <ac:chgData name="Joseph LoSasso" userId="d17e5c24-9a96-4c34-a99e-9c0ede5ff46b" providerId="ADAL" clId="{56318347-0FB5-4AB5-AED4-B8515ACA3E63}" dt="2023-12-11T17:53:55.795" v="423" actId="115"/>
          <ac:spMkLst>
            <pc:docMk/>
            <pc:sldMk cId="0" sldId="260"/>
            <ac:spMk id="2" creationId="{00000000-0000-0000-0000-000000000000}"/>
          </ac:spMkLst>
        </pc:spChg>
        <pc:spChg chg="mod">
          <ac:chgData name="Joseph LoSasso" userId="d17e5c24-9a96-4c34-a99e-9c0ede5ff46b" providerId="ADAL" clId="{56318347-0FB5-4AB5-AED4-B8515ACA3E63}" dt="2023-12-11T17:53:39.906" v="420" actId="1076"/>
          <ac:spMkLst>
            <pc:docMk/>
            <pc:sldMk cId="0" sldId="260"/>
            <ac:spMk id="3" creationId="{00000000-0000-0000-0000-000000000000}"/>
          </ac:spMkLst>
        </pc:spChg>
        <pc:graphicFrameChg chg="mod">
          <ac:chgData name="Joseph LoSasso" userId="d17e5c24-9a96-4c34-a99e-9c0ede5ff46b" providerId="ADAL" clId="{56318347-0FB5-4AB5-AED4-B8515ACA3E63}" dt="2023-12-11T19:11:39.577" v="1151"/>
          <ac:graphicFrameMkLst>
            <pc:docMk/>
            <pc:sldMk cId="0" sldId="260"/>
            <ac:graphicFrameMk id="4" creationId="{00000000-0000-0000-0000-000000000000}"/>
          </ac:graphicFrameMkLst>
        </pc:graphicFrameChg>
        <pc:picChg chg="add mod">
          <ac:chgData name="Joseph LoSasso" userId="d17e5c24-9a96-4c34-a99e-9c0ede5ff46b" providerId="ADAL" clId="{56318347-0FB5-4AB5-AED4-B8515ACA3E63}" dt="2023-12-11T19:44:39.261" v="1716"/>
          <ac:picMkLst>
            <pc:docMk/>
            <pc:sldMk cId="0" sldId="260"/>
            <ac:picMk id="5" creationId="{2562BEBE-2F4F-3EA7-E87A-ED4EC355E246}"/>
          </ac:picMkLst>
        </pc:picChg>
        <pc:picChg chg="add mod">
          <ac:chgData name="Joseph LoSasso" userId="d17e5c24-9a96-4c34-a99e-9c0ede5ff46b" providerId="ADAL" clId="{56318347-0FB5-4AB5-AED4-B8515ACA3E63}" dt="2023-12-11T19:44:39.261" v="1716"/>
          <ac:picMkLst>
            <pc:docMk/>
            <pc:sldMk cId="0" sldId="260"/>
            <ac:picMk id="6" creationId="{3E1D6892-A729-0AE1-AB87-065FA4F90F58}"/>
          </ac:picMkLst>
        </pc:picChg>
      </pc:sldChg>
      <pc:sldChg chg="del">
        <pc:chgData name="Joseph LoSasso" userId="d17e5c24-9a96-4c34-a99e-9c0ede5ff46b" providerId="ADAL" clId="{56318347-0FB5-4AB5-AED4-B8515ACA3E63}" dt="2023-12-11T16:50:20.896" v="0" actId="47"/>
        <pc:sldMkLst>
          <pc:docMk/>
          <pc:sldMk cId="162228417" sldId="260"/>
        </pc:sldMkLst>
      </pc:sldChg>
      <pc:sldChg chg="modSp add del mod">
        <pc:chgData name="Joseph LoSasso" userId="d17e5c24-9a96-4c34-a99e-9c0ede5ff46b" providerId="ADAL" clId="{56318347-0FB5-4AB5-AED4-B8515ACA3E63}" dt="2023-12-11T19:02:09.816" v="1095" actId="47"/>
        <pc:sldMkLst>
          <pc:docMk/>
          <pc:sldMk cId="0" sldId="261"/>
        </pc:sldMkLst>
        <pc:spChg chg="mod">
          <ac:chgData name="Joseph LoSasso" userId="d17e5c24-9a96-4c34-a99e-9c0ede5ff46b" providerId="ADAL" clId="{56318347-0FB5-4AB5-AED4-B8515ACA3E63}" dt="2023-12-11T17:54:21.071" v="429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Joseph LoSasso" userId="d17e5c24-9a96-4c34-a99e-9c0ede5ff46b" providerId="ADAL" clId="{56318347-0FB5-4AB5-AED4-B8515ACA3E63}" dt="2023-12-11T17:54:21.071" v="429" actId="1076"/>
          <ac:spMkLst>
            <pc:docMk/>
            <pc:sldMk cId="0" sldId="261"/>
            <ac:spMk id="3" creationId="{00000000-0000-0000-0000-000000000000}"/>
          </ac:spMkLst>
        </pc:spChg>
        <pc:graphicFrameChg chg="mod modGraphic">
          <ac:chgData name="Joseph LoSasso" userId="d17e5c24-9a96-4c34-a99e-9c0ede5ff46b" providerId="ADAL" clId="{56318347-0FB5-4AB5-AED4-B8515ACA3E63}" dt="2023-12-11T17:54:28.805" v="433" actId="14100"/>
          <ac:graphicFrameMkLst>
            <pc:docMk/>
            <pc:sldMk cId="0" sldId="261"/>
            <ac:graphicFrameMk id="4" creationId="{00000000-0000-0000-0000-000000000000}"/>
          </ac:graphicFrameMkLst>
        </pc:graphicFrameChg>
      </pc:sldChg>
      <pc:sldChg chg="del">
        <pc:chgData name="Joseph LoSasso" userId="d17e5c24-9a96-4c34-a99e-9c0ede5ff46b" providerId="ADAL" clId="{56318347-0FB5-4AB5-AED4-B8515ACA3E63}" dt="2023-12-11T16:50:20.896" v="0" actId="47"/>
        <pc:sldMkLst>
          <pc:docMk/>
          <pc:sldMk cId="2448079029" sldId="261"/>
        </pc:sldMkLst>
      </pc:sldChg>
      <pc:sldChg chg="addSp modSp add mod">
        <pc:chgData name="Joseph LoSasso" userId="d17e5c24-9a96-4c34-a99e-9c0ede5ff46b" providerId="ADAL" clId="{56318347-0FB5-4AB5-AED4-B8515ACA3E63}" dt="2023-12-11T19:48:07.213" v="1803" actId="1076"/>
        <pc:sldMkLst>
          <pc:docMk/>
          <pc:sldMk cId="0" sldId="262"/>
        </pc:sldMkLst>
        <pc:spChg chg="mod">
          <ac:chgData name="Joseph LoSasso" userId="d17e5c24-9a96-4c34-a99e-9c0ede5ff46b" providerId="ADAL" clId="{56318347-0FB5-4AB5-AED4-B8515ACA3E63}" dt="2023-12-11T19:48:07.213" v="1803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Joseph LoSasso" userId="d17e5c24-9a96-4c34-a99e-9c0ede5ff46b" providerId="ADAL" clId="{56318347-0FB5-4AB5-AED4-B8515ACA3E63}" dt="2023-12-11T18:00:17.170" v="497" actId="1076"/>
          <ac:spMkLst>
            <pc:docMk/>
            <pc:sldMk cId="0" sldId="262"/>
            <ac:spMk id="3" creationId="{00000000-0000-0000-0000-000000000000}"/>
          </ac:spMkLst>
        </pc:spChg>
        <pc:graphicFrameChg chg="mod">
          <ac:chgData name="Joseph LoSasso" userId="d17e5c24-9a96-4c34-a99e-9c0ede5ff46b" providerId="ADAL" clId="{56318347-0FB5-4AB5-AED4-B8515ACA3E63}" dt="2023-12-11T19:45:18.925" v="1725" actId="1076"/>
          <ac:graphicFrameMkLst>
            <pc:docMk/>
            <pc:sldMk cId="0" sldId="262"/>
            <ac:graphicFrameMk id="4" creationId="{00000000-0000-0000-0000-000000000000}"/>
          </ac:graphicFrameMkLst>
        </pc:graphicFrameChg>
        <pc:picChg chg="add mod">
          <ac:chgData name="Joseph LoSasso" userId="d17e5c24-9a96-4c34-a99e-9c0ede5ff46b" providerId="ADAL" clId="{56318347-0FB5-4AB5-AED4-B8515ACA3E63}" dt="2023-12-11T19:45:15.242" v="1724"/>
          <ac:picMkLst>
            <pc:docMk/>
            <pc:sldMk cId="0" sldId="262"/>
            <ac:picMk id="5" creationId="{E3404966-D661-888A-9FBC-648EA98D6B5F}"/>
          </ac:picMkLst>
        </pc:picChg>
        <pc:picChg chg="add mod">
          <ac:chgData name="Joseph LoSasso" userId="d17e5c24-9a96-4c34-a99e-9c0ede5ff46b" providerId="ADAL" clId="{56318347-0FB5-4AB5-AED4-B8515ACA3E63}" dt="2023-12-11T19:45:15.242" v="1724"/>
          <ac:picMkLst>
            <pc:docMk/>
            <pc:sldMk cId="0" sldId="262"/>
            <ac:picMk id="6" creationId="{07A77109-C876-221C-6A4D-572AC66FFDD8}"/>
          </ac:picMkLst>
        </pc:picChg>
      </pc:sldChg>
      <pc:sldChg chg="modSp add del mod">
        <pc:chgData name="Joseph LoSasso" userId="d17e5c24-9a96-4c34-a99e-9c0ede5ff46b" providerId="ADAL" clId="{56318347-0FB5-4AB5-AED4-B8515ACA3E63}" dt="2023-12-11T19:07:27.242" v="1137" actId="47"/>
        <pc:sldMkLst>
          <pc:docMk/>
          <pc:sldMk cId="0" sldId="263"/>
        </pc:sldMkLst>
        <pc:spChg chg="mod">
          <ac:chgData name="Joseph LoSasso" userId="d17e5c24-9a96-4c34-a99e-9c0ede5ff46b" providerId="ADAL" clId="{56318347-0FB5-4AB5-AED4-B8515ACA3E63}" dt="2023-12-11T18:01:46.488" v="503" actId="1076"/>
          <ac:spMkLst>
            <pc:docMk/>
            <pc:sldMk cId="0" sldId="263"/>
            <ac:spMk id="2" creationId="{00000000-0000-0000-0000-000000000000}"/>
          </ac:spMkLst>
        </pc:spChg>
        <pc:spChg chg="mod">
          <ac:chgData name="Joseph LoSasso" userId="d17e5c24-9a96-4c34-a99e-9c0ede5ff46b" providerId="ADAL" clId="{56318347-0FB5-4AB5-AED4-B8515ACA3E63}" dt="2023-12-11T18:01:48.259" v="504" actId="1076"/>
          <ac:spMkLst>
            <pc:docMk/>
            <pc:sldMk cId="0" sldId="263"/>
            <ac:spMk id="3" creationId="{00000000-0000-0000-0000-000000000000}"/>
          </ac:spMkLst>
        </pc:spChg>
        <pc:graphicFrameChg chg="mod modGraphic">
          <ac:chgData name="Joseph LoSasso" userId="d17e5c24-9a96-4c34-a99e-9c0ede5ff46b" providerId="ADAL" clId="{56318347-0FB5-4AB5-AED4-B8515ACA3E63}" dt="2023-12-11T18:01:53.587" v="507" actId="14100"/>
          <ac:graphicFrameMkLst>
            <pc:docMk/>
            <pc:sldMk cId="0" sldId="263"/>
            <ac:graphicFrameMk id="4" creationId="{00000000-0000-0000-0000-000000000000}"/>
          </ac:graphicFrameMkLst>
        </pc:graphicFrameChg>
      </pc:sldChg>
      <pc:sldChg chg="addSp modSp add mod ord">
        <pc:chgData name="Joseph LoSasso" userId="d17e5c24-9a96-4c34-a99e-9c0ede5ff46b" providerId="ADAL" clId="{56318347-0FB5-4AB5-AED4-B8515ACA3E63}" dt="2023-12-11T19:48:51.284" v="1806" actId="1076"/>
        <pc:sldMkLst>
          <pc:docMk/>
          <pc:sldMk cId="0" sldId="264"/>
        </pc:sldMkLst>
        <pc:spChg chg="mod">
          <ac:chgData name="Joseph LoSasso" userId="d17e5c24-9a96-4c34-a99e-9c0ede5ff46b" providerId="ADAL" clId="{56318347-0FB5-4AB5-AED4-B8515ACA3E63}" dt="2023-12-11T19:48:45.693" v="1804" actId="14100"/>
          <ac:spMkLst>
            <pc:docMk/>
            <pc:sldMk cId="0" sldId="264"/>
            <ac:spMk id="2" creationId="{00000000-0000-0000-0000-000000000000}"/>
          </ac:spMkLst>
        </pc:spChg>
        <pc:spChg chg="mod">
          <ac:chgData name="Joseph LoSasso" userId="d17e5c24-9a96-4c34-a99e-9c0ede5ff46b" providerId="ADAL" clId="{56318347-0FB5-4AB5-AED4-B8515ACA3E63}" dt="2023-12-11T19:21:05.023" v="1195" actId="1076"/>
          <ac:spMkLst>
            <pc:docMk/>
            <pc:sldMk cId="0" sldId="264"/>
            <ac:spMk id="3" creationId="{00000000-0000-0000-0000-000000000000}"/>
          </ac:spMkLst>
        </pc:spChg>
        <pc:graphicFrameChg chg="mod">
          <ac:chgData name="Joseph LoSasso" userId="d17e5c24-9a96-4c34-a99e-9c0ede5ff46b" providerId="ADAL" clId="{56318347-0FB5-4AB5-AED4-B8515ACA3E63}" dt="2023-12-11T19:48:51.284" v="1806" actId="1076"/>
          <ac:graphicFrameMkLst>
            <pc:docMk/>
            <pc:sldMk cId="0" sldId="264"/>
            <ac:graphicFrameMk id="4" creationId="{00000000-0000-0000-0000-000000000000}"/>
          </ac:graphicFrameMkLst>
        </pc:graphicFrameChg>
        <pc:picChg chg="add mod">
          <ac:chgData name="Joseph LoSasso" userId="d17e5c24-9a96-4c34-a99e-9c0ede5ff46b" providerId="ADAL" clId="{56318347-0FB5-4AB5-AED4-B8515ACA3E63}" dt="2023-12-11T19:44:56.576" v="1720" actId="1076"/>
          <ac:picMkLst>
            <pc:docMk/>
            <pc:sldMk cId="0" sldId="264"/>
            <ac:picMk id="5" creationId="{014BC6B2-7F20-7EF3-68BB-07B09CE6F060}"/>
          </ac:picMkLst>
        </pc:picChg>
        <pc:picChg chg="add mod">
          <ac:chgData name="Joseph LoSasso" userId="d17e5c24-9a96-4c34-a99e-9c0ede5ff46b" providerId="ADAL" clId="{56318347-0FB5-4AB5-AED4-B8515ACA3E63}" dt="2023-12-11T19:44:41.188" v="1717"/>
          <ac:picMkLst>
            <pc:docMk/>
            <pc:sldMk cId="0" sldId="264"/>
            <ac:picMk id="6" creationId="{99754DA0-F356-30C9-07B3-D30772FE76F1}"/>
          </ac:picMkLst>
        </pc:picChg>
      </pc:sldChg>
      <pc:sldChg chg="modSp add del mod ord">
        <pc:chgData name="Joseph LoSasso" userId="d17e5c24-9a96-4c34-a99e-9c0ede5ff46b" providerId="ADAL" clId="{56318347-0FB5-4AB5-AED4-B8515ACA3E63}" dt="2023-12-11T19:11:55.087" v="1152" actId="47"/>
        <pc:sldMkLst>
          <pc:docMk/>
          <pc:sldMk cId="0" sldId="265"/>
        </pc:sldMkLst>
        <pc:spChg chg="mod">
          <ac:chgData name="Joseph LoSasso" userId="d17e5c24-9a96-4c34-a99e-9c0ede5ff46b" providerId="ADAL" clId="{56318347-0FB5-4AB5-AED4-B8515ACA3E63}" dt="2023-12-11T18:03:46.720" v="536" actId="14100"/>
          <ac:spMkLst>
            <pc:docMk/>
            <pc:sldMk cId="0" sldId="265"/>
            <ac:spMk id="2" creationId="{00000000-0000-0000-0000-000000000000}"/>
          </ac:spMkLst>
        </pc:spChg>
        <pc:spChg chg="mod">
          <ac:chgData name="Joseph LoSasso" userId="d17e5c24-9a96-4c34-a99e-9c0ede5ff46b" providerId="ADAL" clId="{56318347-0FB5-4AB5-AED4-B8515ACA3E63}" dt="2023-12-11T18:03:32.078" v="529" actId="1076"/>
          <ac:spMkLst>
            <pc:docMk/>
            <pc:sldMk cId="0" sldId="265"/>
            <ac:spMk id="3" creationId="{00000000-0000-0000-0000-000000000000}"/>
          </ac:spMkLst>
        </pc:spChg>
        <pc:graphicFrameChg chg="mod modGraphic">
          <ac:chgData name="Joseph LoSasso" userId="d17e5c24-9a96-4c34-a99e-9c0ede5ff46b" providerId="ADAL" clId="{56318347-0FB5-4AB5-AED4-B8515ACA3E63}" dt="2023-12-11T18:03:42.744" v="535" actId="1076"/>
          <ac:graphicFrameMkLst>
            <pc:docMk/>
            <pc:sldMk cId="0" sldId="265"/>
            <ac:graphicFrameMk id="4" creationId="{00000000-0000-0000-0000-000000000000}"/>
          </ac:graphicFrameMkLst>
        </pc:graphicFrameChg>
      </pc:sldChg>
      <pc:sldChg chg="addSp modSp add mod">
        <pc:chgData name="Joseph LoSasso" userId="d17e5c24-9a96-4c34-a99e-9c0ede5ff46b" providerId="ADAL" clId="{56318347-0FB5-4AB5-AED4-B8515ACA3E63}" dt="2023-12-11T19:47:55.630" v="1800" actId="14100"/>
        <pc:sldMkLst>
          <pc:docMk/>
          <pc:sldMk cId="0" sldId="266"/>
        </pc:sldMkLst>
        <pc:spChg chg="mod">
          <ac:chgData name="Joseph LoSasso" userId="d17e5c24-9a96-4c34-a99e-9c0ede5ff46b" providerId="ADAL" clId="{56318347-0FB5-4AB5-AED4-B8515ACA3E63}" dt="2023-12-11T19:47:55.630" v="1800" actId="14100"/>
          <ac:spMkLst>
            <pc:docMk/>
            <pc:sldMk cId="0" sldId="266"/>
            <ac:spMk id="2" creationId="{00000000-0000-0000-0000-000000000000}"/>
          </ac:spMkLst>
        </pc:spChg>
        <pc:spChg chg="mod">
          <ac:chgData name="Joseph LoSasso" userId="d17e5c24-9a96-4c34-a99e-9c0ede5ff46b" providerId="ADAL" clId="{56318347-0FB5-4AB5-AED4-B8515ACA3E63}" dt="2023-12-11T19:16:21.627" v="1171" actId="1076"/>
          <ac:spMkLst>
            <pc:docMk/>
            <pc:sldMk cId="0" sldId="266"/>
            <ac:spMk id="3" creationId="{00000000-0000-0000-0000-000000000000}"/>
          </ac:spMkLst>
        </pc:spChg>
        <pc:graphicFrameChg chg="mod">
          <ac:chgData name="Joseph LoSasso" userId="d17e5c24-9a96-4c34-a99e-9c0ede5ff46b" providerId="ADAL" clId="{56318347-0FB5-4AB5-AED4-B8515ACA3E63}" dt="2023-12-11T19:45:25.437" v="1727" actId="1076"/>
          <ac:graphicFrameMkLst>
            <pc:docMk/>
            <pc:sldMk cId="0" sldId="266"/>
            <ac:graphicFrameMk id="4" creationId="{00000000-0000-0000-0000-000000000000}"/>
          </ac:graphicFrameMkLst>
        </pc:graphicFrameChg>
        <pc:picChg chg="add mod">
          <ac:chgData name="Joseph LoSasso" userId="d17e5c24-9a96-4c34-a99e-9c0ede5ff46b" providerId="ADAL" clId="{56318347-0FB5-4AB5-AED4-B8515ACA3E63}" dt="2023-12-11T19:45:21.199" v="1726"/>
          <ac:picMkLst>
            <pc:docMk/>
            <pc:sldMk cId="0" sldId="266"/>
            <ac:picMk id="5" creationId="{BD40A47C-3922-88CC-87B1-3CAA5014B63A}"/>
          </ac:picMkLst>
        </pc:picChg>
        <pc:picChg chg="add mod">
          <ac:chgData name="Joseph LoSasso" userId="d17e5c24-9a96-4c34-a99e-9c0ede5ff46b" providerId="ADAL" clId="{56318347-0FB5-4AB5-AED4-B8515ACA3E63}" dt="2023-12-11T19:45:21.199" v="1726"/>
          <ac:picMkLst>
            <pc:docMk/>
            <pc:sldMk cId="0" sldId="266"/>
            <ac:picMk id="6" creationId="{FBA7CA51-61A1-3EA9-0942-DD6FFCCD06AA}"/>
          </ac:picMkLst>
        </pc:picChg>
      </pc:sldChg>
      <pc:sldChg chg="addSp delSp modSp add del mod">
        <pc:chgData name="Joseph LoSasso" userId="d17e5c24-9a96-4c34-a99e-9c0ede5ff46b" providerId="ADAL" clId="{56318347-0FB5-4AB5-AED4-B8515ACA3E63}" dt="2023-12-11T19:15:24.641" v="1169" actId="47"/>
        <pc:sldMkLst>
          <pc:docMk/>
          <pc:sldMk cId="0" sldId="267"/>
        </pc:sldMkLst>
        <pc:spChg chg="del mod">
          <ac:chgData name="Joseph LoSasso" userId="d17e5c24-9a96-4c34-a99e-9c0ede5ff46b" providerId="ADAL" clId="{56318347-0FB5-4AB5-AED4-B8515ACA3E63}" dt="2023-12-11T18:26:27.828" v="660" actId="478"/>
          <ac:spMkLst>
            <pc:docMk/>
            <pc:sldMk cId="0" sldId="267"/>
            <ac:spMk id="2" creationId="{00000000-0000-0000-0000-000000000000}"/>
          </ac:spMkLst>
        </pc:spChg>
        <pc:spChg chg="mod">
          <ac:chgData name="Joseph LoSasso" userId="d17e5c24-9a96-4c34-a99e-9c0ede5ff46b" providerId="ADAL" clId="{56318347-0FB5-4AB5-AED4-B8515ACA3E63}" dt="2023-12-11T18:08:11.360" v="551" actId="1076"/>
          <ac:spMkLst>
            <pc:docMk/>
            <pc:sldMk cId="0" sldId="267"/>
            <ac:spMk id="3" creationId="{00000000-0000-0000-0000-000000000000}"/>
          </ac:spMkLst>
        </pc:spChg>
        <pc:spChg chg="add del mod">
          <ac:chgData name="Joseph LoSasso" userId="d17e5c24-9a96-4c34-a99e-9c0ede5ff46b" providerId="ADAL" clId="{56318347-0FB5-4AB5-AED4-B8515ACA3E63}" dt="2023-12-11T18:26:31.117" v="662" actId="478"/>
          <ac:spMkLst>
            <pc:docMk/>
            <pc:sldMk cId="0" sldId="267"/>
            <ac:spMk id="6" creationId="{1CEBA248-857B-98FA-B1E4-4FE1AADFFE99}"/>
          </ac:spMkLst>
        </pc:spChg>
        <pc:spChg chg="add mod">
          <ac:chgData name="Joseph LoSasso" userId="d17e5c24-9a96-4c34-a99e-9c0ede5ff46b" providerId="ADAL" clId="{56318347-0FB5-4AB5-AED4-B8515ACA3E63}" dt="2023-12-11T18:26:28.013" v="661"/>
          <ac:spMkLst>
            <pc:docMk/>
            <pc:sldMk cId="0" sldId="267"/>
            <ac:spMk id="7" creationId="{5836E65A-54E5-FFE9-DCC4-E4197A6CFF46}"/>
          </ac:spMkLst>
        </pc:spChg>
        <pc:graphicFrameChg chg="mod modGraphic">
          <ac:chgData name="Joseph LoSasso" userId="d17e5c24-9a96-4c34-a99e-9c0ede5ff46b" providerId="ADAL" clId="{56318347-0FB5-4AB5-AED4-B8515ACA3E63}" dt="2023-12-11T18:26:41.678" v="663" actId="121"/>
          <ac:graphicFrameMkLst>
            <pc:docMk/>
            <pc:sldMk cId="0" sldId="267"/>
            <ac:graphicFrameMk id="4" creationId="{00000000-0000-0000-0000-000000000000}"/>
          </ac:graphicFrameMkLst>
        </pc:graphicFrameChg>
      </pc:sldChg>
      <pc:sldChg chg="modSp add mod">
        <pc:chgData name="Joseph LoSasso" userId="d17e5c24-9a96-4c34-a99e-9c0ede5ff46b" providerId="ADAL" clId="{56318347-0FB5-4AB5-AED4-B8515ACA3E63}" dt="2023-12-11T19:48:00.810" v="1801" actId="14100"/>
        <pc:sldMkLst>
          <pc:docMk/>
          <pc:sldMk cId="0" sldId="268"/>
        </pc:sldMkLst>
        <pc:spChg chg="mod">
          <ac:chgData name="Joseph LoSasso" userId="d17e5c24-9a96-4c34-a99e-9c0ede5ff46b" providerId="ADAL" clId="{56318347-0FB5-4AB5-AED4-B8515ACA3E63}" dt="2023-12-11T19:48:00.810" v="1801" actId="14100"/>
          <ac:spMkLst>
            <pc:docMk/>
            <pc:sldMk cId="0" sldId="268"/>
            <ac:spMk id="2" creationId="{00000000-0000-0000-0000-000000000000}"/>
          </ac:spMkLst>
        </pc:spChg>
        <pc:spChg chg="mod">
          <ac:chgData name="Joseph LoSasso" userId="d17e5c24-9a96-4c34-a99e-9c0ede5ff46b" providerId="ADAL" clId="{56318347-0FB5-4AB5-AED4-B8515ACA3E63}" dt="2023-12-11T18:52:25.402" v="1068" actId="1076"/>
          <ac:spMkLst>
            <pc:docMk/>
            <pc:sldMk cId="0" sldId="268"/>
            <ac:spMk id="3" creationId="{00000000-0000-0000-0000-000000000000}"/>
          </ac:spMkLst>
        </pc:spChg>
        <pc:graphicFrameChg chg="mod">
          <ac:chgData name="Joseph LoSasso" userId="d17e5c24-9a96-4c34-a99e-9c0ede5ff46b" providerId="ADAL" clId="{56318347-0FB5-4AB5-AED4-B8515ACA3E63}" dt="2023-12-11T19:20:19.350" v="1185" actId="20577"/>
          <ac:graphicFrameMkLst>
            <pc:docMk/>
            <pc:sldMk cId="0" sldId="268"/>
            <ac:graphicFrameMk id="4" creationId="{00000000-0000-0000-0000-000000000000}"/>
          </ac:graphicFrameMkLst>
        </pc:graphicFrameChg>
      </pc:sldChg>
      <pc:sldChg chg="modSp add del mod">
        <pc:chgData name="Joseph LoSasso" userId="d17e5c24-9a96-4c34-a99e-9c0ede5ff46b" providerId="ADAL" clId="{56318347-0FB5-4AB5-AED4-B8515ACA3E63}" dt="2023-12-11T19:21:53.624" v="1196" actId="47"/>
        <pc:sldMkLst>
          <pc:docMk/>
          <pc:sldMk cId="0" sldId="269"/>
        </pc:sldMkLst>
        <pc:spChg chg="mod">
          <ac:chgData name="Joseph LoSasso" userId="d17e5c24-9a96-4c34-a99e-9c0ede5ff46b" providerId="ADAL" clId="{56318347-0FB5-4AB5-AED4-B8515ACA3E63}" dt="2023-12-11T18:25:54.869" v="656" actId="14100"/>
          <ac:spMkLst>
            <pc:docMk/>
            <pc:sldMk cId="0" sldId="269"/>
            <ac:spMk id="2" creationId="{00000000-0000-0000-0000-000000000000}"/>
          </ac:spMkLst>
        </pc:spChg>
        <pc:spChg chg="mod">
          <ac:chgData name="Joseph LoSasso" userId="d17e5c24-9a96-4c34-a99e-9c0ede5ff46b" providerId="ADAL" clId="{56318347-0FB5-4AB5-AED4-B8515ACA3E63}" dt="2023-12-11T18:25:57.543" v="657" actId="1076"/>
          <ac:spMkLst>
            <pc:docMk/>
            <pc:sldMk cId="0" sldId="269"/>
            <ac:spMk id="3" creationId="{00000000-0000-0000-0000-000000000000}"/>
          </ac:spMkLst>
        </pc:spChg>
        <pc:graphicFrameChg chg="mod modGraphic">
          <ac:chgData name="Joseph LoSasso" userId="d17e5c24-9a96-4c34-a99e-9c0ede5ff46b" providerId="ADAL" clId="{56318347-0FB5-4AB5-AED4-B8515ACA3E63}" dt="2023-12-11T18:25:47.956" v="654" actId="1076"/>
          <ac:graphicFrameMkLst>
            <pc:docMk/>
            <pc:sldMk cId="0" sldId="269"/>
            <ac:graphicFrameMk id="4" creationId="{00000000-0000-0000-0000-000000000000}"/>
          </ac:graphicFrameMkLst>
        </pc:graphicFrameChg>
      </pc:sldChg>
      <pc:sldChg chg="addSp delSp modSp new mod setBg">
        <pc:chgData name="Joseph LoSasso" userId="d17e5c24-9a96-4c34-a99e-9c0ede5ff46b" providerId="ADAL" clId="{56318347-0FB5-4AB5-AED4-B8515ACA3E63}" dt="2023-12-11T19:44:25.105" v="1710" actId="1076"/>
        <pc:sldMkLst>
          <pc:docMk/>
          <pc:sldMk cId="2007035700" sldId="270"/>
        </pc:sldMkLst>
        <pc:spChg chg="del">
          <ac:chgData name="Joseph LoSasso" userId="d17e5c24-9a96-4c34-a99e-9c0ede5ff46b" providerId="ADAL" clId="{56318347-0FB5-4AB5-AED4-B8515ACA3E63}" dt="2023-12-11T16:59:07.939" v="75" actId="478"/>
          <ac:spMkLst>
            <pc:docMk/>
            <pc:sldMk cId="2007035700" sldId="270"/>
            <ac:spMk id="2" creationId="{824188DB-B118-F374-A22A-9D8696B10878}"/>
          </ac:spMkLst>
        </pc:spChg>
        <pc:spChg chg="del">
          <ac:chgData name="Joseph LoSasso" userId="d17e5c24-9a96-4c34-a99e-9c0ede5ff46b" providerId="ADAL" clId="{56318347-0FB5-4AB5-AED4-B8515ACA3E63}" dt="2023-12-11T16:59:07.939" v="75" actId="478"/>
          <ac:spMkLst>
            <pc:docMk/>
            <pc:sldMk cId="2007035700" sldId="270"/>
            <ac:spMk id="3" creationId="{38C24E46-8FA8-285B-C3C6-DFAD2AD0B6F6}"/>
          </ac:spMkLst>
        </pc:spChg>
        <pc:spChg chg="add del">
          <ac:chgData name="Joseph LoSasso" userId="d17e5c24-9a96-4c34-a99e-9c0ede5ff46b" providerId="ADAL" clId="{56318347-0FB5-4AB5-AED4-B8515ACA3E63}" dt="2023-12-11T16:59:14.266" v="79" actId="26606"/>
          <ac:spMkLst>
            <pc:docMk/>
            <pc:sldMk cId="2007035700" sldId="270"/>
            <ac:spMk id="12" creationId="{32BC26D8-82FB-445E-AA49-62A77D7C1EE0}"/>
          </ac:spMkLst>
        </pc:spChg>
        <pc:spChg chg="add del">
          <ac:chgData name="Joseph LoSasso" userId="d17e5c24-9a96-4c34-a99e-9c0ede5ff46b" providerId="ADAL" clId="{56318347-0FB5-4AB5-AED4-B8515ACA3E63}" dt="2023-12-11T16:59:14.266" v="79" actId="26606"/>
          <ac:spMkLst>
            <pc:docMk/>
            <pc:sldMk cId="2007035700" sldId="270"/>
            <ac:spMk id="14" creationId="{CB44330D-EA18-4254-AA95-EB49948539B8}"/>
          </ac:spMkLst>
        </pc:spChg>
        <pc:spChg chg="add del">
          <ac:chgData name="Joseph LoSasso" userId="d17e5c24-9a96-4c34-a99e-9c0ede5ff46b" providerId="ADAL" clId="{56318347-0FB5-4AB5-AED4-B8515ACA3E63}" dt="2023-12-11T16:59:14.699" v="82" actId="26606"/>
          <ac:spMkLst>
            <pc:docMk/>
            <pc:sldMk cId="2007035700" sldId="270"/>
            <ac:spMk id="16" creationId="{2633B3B5-CC90-43F0-8714-D31D1F3F0209}"/>
          </ac:spMkLst>
        </pc:spChg>
        <pc:spChg chg="add del">
          <ac:chgData name="Joseph LoSasso" userId="d17e5c24-9a96-4c34-a99e-9c0ede5ff46b" providerId="ADAL" clId="{56318347-0FB5-4AB5-AED4-B8515ACA3E63}" dt="2023-12-11T16:59:14.699" v="82" actId="26606"/>
          <ac:spMkLst>
            <pc:docMk/>
            <pc:sldMk cId="2007035700" sldId="270"/>
            <ac:spMk id="17" creationId="{AB8C311F-7253-4AED-9701-7FC0708C41C7}"/>
          </ac:spMkLst>
        </pc:spChg>
        <pc:spChg chg="add del">
          <ac:chgData name="Joseph LoSasso" userId="d17e5c24-9a96-4c34-a99e-9c0ede5ff46b" providerId="ADAL" clId="{56318347-0FB5-4AB5-AED4-B8515ACA3E63}" dt="2023-12-11T16:59:14.699" v="82" actId="26606"/>
          <ac:spMkLst>
            <pc:docMk/>
            <pc:sldMk cId="2007035700" sldId="270"/>
            <ac:spMk id="18" creationId="{A8D57A06-A426-446D-B02C-A2DC6B62E45E}"/>
          </ac:spMkLst>
        </pc:spChg>
        <pc:spChg chg="add del">
          <ac:chgData name="Joseph LoSasso" userId="d17e5c24-9a96-4c34-a99e-9c0ede5ff46b" providerId="ADAL" clId="{56318347-0FB5-4AB5-AED4-B8515ACA3E63}" dt="2023-12-11T16:59:14.699" v="82" actId="26606"/>
          <ac:spMkLst>
            <pc:docMk/>
            <pc:sldMk cId="2007035700" sldId="270"/>
            <ac:spMk id="19" creationId="{E2384209-CB15-4CDF-9D31-C44FD9A3F20D}"/>
          </ac:spMkLst>
        </pc:spChg>
        <pc:spChg chg="add del">
          <ac:chgData name="Joseph LoSasso" userId="d17e5c24-9a96-4c34-a99e-9c0ede5ff46b" providerId="ADAL" clId="{56318347-0FB5-4AB5-AED4-B8515ACA3E63}" dt="2023-12-11T16:59:15.892" v="85" actId="26606"/>
          <ac:spMkLst>
            <pc:docMk/>
            <pc:sldMk cId="2007035700" sldId="270"/>
            <ac:spMk id="21" creationId="{42A4FC2C-047E-45A5-965D-8E1E3BF09BC6}"/>
          </ac:spMkLst>
        </pc:spChg>
        <pc:spChg chg="add del">
          <ac:chgData name="Joseph LoSasso" userId="d17e5c24-9a96-4c34-a99e-9c0ede5ff46b" providerId="ADAL" clId="{56318347-0FB5-4AB5-AED4-B8515ACA3E63}" dt="2023-12-11T16:59:16.309" v="88" actId="26606"/>
          <ac:spMkLst>
            <pc:docMk/>
            <pc:sldMk cId="2007035700" sldId="270"/>
            <ac:spMk id="23" creationId="{2D2B266D-3625-4584-A5C3-7D3F672CFF30}"/>
          </ac:spMkLst>
        </pc:spChg>
        <pc:spChg chg="add del">
          <ac:chgData name="Joseph LoSasso" userId="d17e5c24-9a96-4c34-a99e-9c0ede5ff46b" providerId="ADAL" clId="{56318347-0FB5-4AB5-AED4-B8515ACA3E63}" dt="2023-12-11T16:59:16.309" v="88" actId="26606"/>
          <ac:spMkLst>
            <pc:docMk/>
            <pc:sldMk cId="2007035700" sldId="270"/>
            <ac:spMk id="24" creationId="{C463B99A-73EE-4FBB-B7C4-F9F9BCC25C65}"/>
          </ac:spMkLst>
        </pc:spChg>
        <pc:spChg chg="add del">
          <ac:chgData name="Joseph LoSasso" userId="d17e5c24-9a96-4c34-a99e-9c0ede5ff46b" providerId="ADAL" clId="{56318347-0FB5-4AB5-AED4-B8515ACA3E63}" dt="2023-12-11T16:59:16.309" v="88" actId="26606"/>
          <ac:spMkLst>
            <pc:docMk/>
            <pc:sldMk cId="2007035700" sldId="270"/>
            <ac:spMk id="25" creationId="{A5D2A5D1-BA0D-47D3-B051-DA7743C46E28}"/>
          </ac:spMkLst>
        </pc:spChg>
        <pc:spChg chg="add del">
          <ac:chgData name="Joseph LoSasso" userId="d17e5c24-9a96-4c34-a99e-9c0ede5ff46b" providerId="ADAL" clId="{56318347-0FB5-4AB5-AED4-B8515ACA3E63}" dt="2023-12-11T16:59:17.357" v="91" actId="26606"/>
          <ac:spMkLst>
            <pc:docMk/>
            <pc:sldMk cId="2007035700" sldId="270"/>
            <ac:spMk id="27" creationId="{1500B4A4-B1F1-41EA-886A-B8A210DBCA3B}"/>
          </ac:spMkLst>
        </pc:spChg>
        <pc:spChg chg="add del">
          <ac:chgData name="Joseph LoSasso" userId="d17e5c24-9a96-4c34-a99e-9c0ede5ff46b" providerId="ADAL" clId="{56318347-0FB5-4AB5-AED4-B8515ACA3E63}" dt="2023-12-11T16:59:17.357" v="91" actId="26606"/>
          <ac:spMkLst>
            <pc:docMk/>
            <pc:sldMk cId="2007035700" sldId="270"/>
            <ac:spMk id="28" creationId="{5E55A99C-0BDC-4DBE-8E40-9FA66F629FA1}"/>
          </ac:spMkLst>
        </pc:spChg>
        <pc:spChg chg="add del">
          <ac:chgData name="Joseph LoSasso" userId="d17e5c24-9a96-4c34-a99e-9c0ede5ff46b" providerId="ADAL" clId="{56318347-0FB5-4AB5-AED4-B8515ACA3E63}" dt="2023-12-11T16:59:21.773" v="94" actId="26606"/>
          <ac:spMkLst>
            <pc:docMk/>
            <pc:sldMk cId="2007035700" sldId="270"/>
            <ac:spMk id="30" creationId="{0B761509-3B9A-49A6-A84B-C3D86811697D}"/>
          </ac:spMkLst>
        </pc:spChg>
        <pc:spChg chg="add del">
          <ac:chgData name="Joseph LoSasso" userId="d17e5c24-9a96-4c34-a99e-9c0ede5ff46b" providerId="ADAL" clId="{56318347-0FB5-4AB5-AED4-B8515ACA3E63}" dt="2023-12-11T16:59:21.773" v="94" actId="26606"/>
          <ac:spMkLst>
            <pc:docMk/>
            <pc:sldMk cId="2007035700" sldId="270"/>
            <ac:spMk id="31" creationId="{91DE43FD-EB47-414A-B0AB-169B0FFFA527}"/>
          </ac:spMkLst>
        </pc:spChg>
        <pc:spChg chg="add">
          <ac:chgData name="Joseph LoSasso" userId="d17e5c24-9a96-4c34-a99e-9c0ede5ff46b" providerId="ADAL" clId="{56318347-0FB5-4AB5-AED4-B8515ACA3E63}" dt="2023-12-11T16:59:21.773" v="96" actId="26606"/>
          <ac:spMkLst>
            <pc:docMk/>
            <pc:sldMk cId="2007035700" sldId="270"/>
            <ac:spMk id="36" creationId="{69D184B2-2226-4E31-BCCB-444330767440}"/>
          </ac:spMkLst>
        </pc:spChg>
        <pc:spChg chg="add">
          <ac:chgData name="Joseph LoSasso" userId="d17e5c24-9a96-4c34-a99e-9c0ede5ff46b" providerId="ADAL" clId="{56318347-0FB5-4AB5-AED4-B8515ACA3E63}" dt="2023-12-11T16:59:21.773" v="96" actId="26606"/>
          <ac:spMkLst>
            <pc:docMk/>
            <pc:sldMk cId="2007035700" sldId="270"/>
            <ac:spMk id="37" creationId="{1AC4D4E3-486A-464A-8EC8-D44881097267}"/>
          </ac:spMkLst>
        </pc:spChg>
        <pc:spChg chg="add">
          <ac:chgData name="Joseph LoSasso" userId="d17e5c24-9a96-4c34-a99e-9c0ede5ff46b" providerId="ADAL" clId="{56318347-0FB5-4AB5-AED4-B8515ACA3E63}" dt="2023-12-11T16:59:21.773" v="96" actId="26606"/>
          <ac:spMkLst>
            <pc:docMk/>
            <pc:sldMk cId="2007035700" sldId="270"/>
            <ac:spMk id="38" creationId="{864DE13E-58EB-4475-B79C-0D4FC651239B}"/>
          </ac:spMkLst>
        </pc:spChg>
        <pc:grpChg chg="add del">
          <ac:chgData name="Joseph LoSasso" userId="d17e5c24-9a96-4c34-a99e-9c0ede5ff46b" providerId="ADAL" clId="{56318347-0FB5-4AB5-AED4-B8515ACA3E63}" dt="2023-12-11T16:59:21.773" v="94" actId="26606"/>
          <ac:grpSpMkLst>
            <pc:docMk/>
            <pc:sldMk cId="2007035700" sldId="270"/>
            <ac:grpSpMk id="32" creationId="{58495BCC-CE77-4CC2-952E-846F41119FD5}"/>
          </ac:grpSpMkLst>
        </pc:grpChg>
        <pc:picChg chg="add del">
          <ac:chgData name="Joseph LoSasso" userId="d17e5c24-9a96-4c34-a99e-9c0ede5ff46b" providerId="ADAL" clId="{56318347-0FB5-4AB5-AED4-B8515ACA3E63}" dt="2023-12-11T16:59:05.799" v="74" actId="22"/>
          <ac:picMkLst>
            <pc:docMk/>
            <pc:sldMk cId="2007035700" sldId="270"/>
            <ac:picMk id="5" creationId="{0651AC9C-DB35-CAEF-B658-64CEC83DF7D1}"/>
          </ac:picMkLst>
        </pc:picChg>
        <pc:picChg chg="add del">
          <ac:chgData name="Joseph LoSasso" userId="d17e5c24-9a96-4c34-a99e-9c0ede5ff46b" providerId="ADAL" clId="{56318347-0FB5-4AB5-AED4-B8515ACA3E63}" dt="2023-12-11T16:59:17.357" v="91" actId="26606"/>
          <ac:picMkLst>
            <pc:docMk/>
            <pc:sldMk cId="2007035700" sldId="270"/>
            <ac:picMk id="7" creationId="{0626A267-6B54-C473-C9A5-A7F651D795EE}"/>
          </ac:picMkLst>
        </pc:picChg>
        <pc:picChg chg="add del">
          <ac:chgData name="Joseph LoSasso" userId="d17e5c24-9a96-4c34-a99e-9c0ede5ff46b" providerId="ADAL" clId="{56318347-0FB5-4AB5-AED4-B8515ACA3E63}" dt="2023-12-11T16:59:15.892" v="85" actId="26606"/>
          <ac:picMkLst>
            <pc:docMk/>
            <pc:sldMk cId="2007035700" sldId="270"/>
            <ac:picMk id="7" creationId="{32D31E42-E2CC-87B7-A7AA-102FF1CC0B23}"/>
          </ac:picMkLst>
        </pc:picChg>
        <pc:picChg chg="add del">
          <ac:chgData name="Joseph LoSasso" userId="d17e5c24-9a96-4c34-a99e-9c0ede5ff46b" providerId="ADAL" clId="{56318347-0FB5-4AB5-AED4-B8515ACA3E63}" dt="2023-12-11T16:59:14.266" v="79" actId="26606"/>
          <ac:picMkLst>
            <pc:docMk/>
            <pc:sldMk cId="2007035700" sldId="270"/>
            <ac:picMk id="7" creationId="{852BA5B0-6974-B2B6-5BDF-4DA9A7038772}"/>
          </ac:picMkLst>
        </pc:picChg>
        <pc:picChg chg="add">
          <ac:chgData name="Joseph LoSasso" userId="d17e5c24-9a96-4c34-a99e-9c0ede5ff46b" providerId="ADAL" clId="{56318347-0FB5-4AB5-AED4-B8515ACA3E63}" dt="2023-12-11T16:59:21.773" v="96" actId="26606"/>
          <ac:picMkLst>
            <pc:docMk/>
            <pc:sldMk cId="2007035700" sldId="270"/>
            <ac:picMk id="7" creationId="{902FE944-C380-AD50-541C-377A787F3008}"/>
          </ac:picMkLst>
        </pc:picChg>
        <pc:picChg chg="add del">
          <ac:chgData name="Joseph LoSasso" userId="d17e5c24-9a96-4c34-a99e-9c0ede5ff46b" providerId="ADAL" clId="{56318347-0FB5-4AB5-AED4-B8515ACA3E63}" dt="2023-12-11T16:59:21.773" v="94" actId="26606"/>
          <ac:picMkLst>
            <pc:docMk/>
            <pc:sldMk cId="2007035700" sldId="270"/>
            <ac:picMk id="7" creationId="{AB2BB81E-DA07-3266-1083-ADE11FACB499}"/>
          </ac:picMkLst>
        </pc:picChg>
        <pc:picChg chg="add del">
          <ac:chgData name="Joseph LoSasso" userId="d17e5c24-9a96-4c34-a99e-9c0ede5ff46b" providerId="ADAL" clId="{56318347-0FB5-4AB5-AED4-B8515ACA3E63}" dt="2023-12-11T16:59:16.309" v="88" actId="26606"/>
          <ac:picMkLst>
            <pc:docMk/>
            <pc:sldMk cId="2007035700" sldId="270"/>
            <ac:picMk id="7" creationId="{B6B24ACA-CB71-5675-56AD-161D9A5CC730}"/>
          </ac:picMkLst>
        </pc:picChg>
        <pc:picChg chg="add del">
          <ac:chgData name="Joseph LoSasso" userId="d17e5c24-9a96-4c34-a99e-9c0ede5ff46b" providerId="ADAL" clId="{56318347-0FB5-4AB5-AED4-B8515ACA3E63}" dt="2023-12-11T16:59:14.699" v="82" actId="26606"/>
          <ac:picMkLst>
            <pc:docMk/>
            <pc:sldMk cId="2007035700" sldId="270"/>
            <ac:picMk id="7" creationId="{CF7137CF-2162-A7EF-03CB-5CAC0ADB75F6}"/>
          </ac:picMkLst>
        </pc:picChg>
        <pc:picChg chg="add mod">
          <ac:chgData name="Joseph LoSasso" userId="d17e5c24-9a96-4c34-a99e-9c0ede5ff46b" providerId="ADAL" clId="{56318347-0FB5-4AB5-AED4-B8515ACA3E63}" dt="2023-12-11T19:43:56.584" v="1705" actId="1076"/>
          <ac:picMkLst>
            <pc:docMk/>
            <pc:sldMk cId="2007035700" sldId="270"/>
            <ac:picMk id="8" creationId="{84889BD1-B3FE-9E93-C770-4BFB1E3B7B5B}"/>
          </ac:picMkLst>
        </pc:picChg>
        <pc:picChg chg="add mod">
          <ac:chgData name="Joseph LoSasso" userId="d17e5c24-9a96-4c34-a99e-9c0ede5ff46b" providerId="ADAL" clId="{56318347-0FB5-4AB5-AED4-B8515ACA3E63}" dt="2023-12-11T19:44:25.105" v="1710" actId="1076"/>
          <ac:picMkLst>
            <pc:docMk/>
            <pc:sldMk cId="2007035700" sldId="270"/>
            <ac:picMk id="10" creationId="{7DDB1C54-A5B6-897C-7010-DCA6198543A7}"/>
          </ac:picMkLst>
        </pc:picChg>
        <pc:picChg chg="add del mod replId">
          <ac:chgData name="Joseph LoSasso" userId="d17e5c24-9a96-4c34-a99e-9c0ede5ff46b" providerId="ADAL" clId="{56318347-0FB5-4AB5-AED4-B8515ACA3E63}" dt="2023-12-11T16:59:21.773" v="96" actId="26606"/>
          <ac:picMkLst>
            <pc:docMk/>
            <pc:sldMk cId="2007035700" sldId="270"/>
            <ac:picMk id="39" creationId="{2FA0FF93-C943-6F52-97AF-9C2E382E8BF6}"/>
          </ac:picMkLst>
        </pc:picChg>
      </pc:sldChg>
      <pc:sldChg chg="addSp delSp modSp new mod">
        <pc:chgData name="Joseph LoSasso" userId="d17e5c24-9a96-4c34-a99e-9c0ede5ff46b" providerId="ADAL" clId="{56318347-0FB5-4AB5-AED4-B8515ACA3E63}" dt="2023-12-11T19:44:34.193" v="1713"/>
        <pc:sldMkLst>
          <pc:docMk/>
          <pc:sldMk cId="2274598507" sldId="271"/>
        </pc:sldMkLst>
        <pc:spChg chg="mod">
          <ac:chgData name="Joseph LoSasso" userId="d17e5c24-9a96-4c34-a99e-9c0ede5ff46b" providerId="ADAL" clId="{56318347-0FB5-4AB5-AED4-B8515ACA3E63}" dt="2023-12-11T18:24:43.737" v="640" actId="1076"/>
          <ac:spMkLst>
            <pc:docMk/>
            <pc:sldMk cId="2274598507" sldId="271"/>
            <ac:spMk id="2" creationId="{6E6DB354-AFBD-7B59-56E5-FCD3D70603C4}"/>
          </ac:spMkLst>
        </pc:spChg>
        <pc:spChg chg="del">
          <ac:chgData name="Joseph LoSasso" userId="d17e5c24-9a96-4c34-a99e-9c0ede5ff46b" providerId="ADAL" clId="{56318347-0FB5-4AB5-AED4-B8515ACA3E63}" dt="2023-12-11T17:05:18.886" v="342" actId="478"/>
          <ac:spMkLst>
            <pc:docMk/>
            <pc:sldMk cId="2274598507" sldId="271"/>
            <ac:spMk id="3" creationId="{C96ABF69-CE4B-350A-70C4-ADAF161BEAA7}"/>
          </ac:spMkLst>
        </pc:spChg>
        <pc:spChg chg="add mod">
          <ac:chgData name="Joseph LoSasso" userId="d17e5c24-9a96-4c34-a99e-9c0ede5ff46b" providerId="ADAL" clId="{56318347-0FB5-4AB5-AED4-B8515ACA3E63}" dt="2023-12-11T18:24:41.536" v="639" actId="1076"/>
          <ac:spMkLst>
            <pc:docMk/>
            <pc:sldMk cId="2274598507" sldId="271"/>
            <ac:spMk id="4" creationId="{61599BED-5999-989D-9CB6-F8977A9D5A95}"/>
          </ac:spMkLst>
        </pc:spChg>
        <pc:picChg chg="add mod">
          <ac:chgData name="Joseph LoSasso" userId="d17e5c24-9a96-4c34-a99e-9c0ede5ff46b" providerId="ADAL" clId="{56318347-0FB5-4AB5-AED4-B8515ACA3E63}" dt="2023-12-11T19:44:34.193" v="1713"/>
          <ac:picMkLst>
            <pc:docMk/>
            <pc:sldMk cId="2274598507" sldId="271"/>
            <ac:picMk id="5" creationId="{6674966C-94D4-8EF0-63CC-097261AD6073}"/>
          </ac:picMkLst>
        </pc:picChg>
        <pc:picChg chg="add mod">
          <ac:chgData name="Joseph LoSasso" userId="d17e5c24-9a96-4c34-a99e-9c0ede5ff46b" providerId="ADAL" clId="{56318347-0FB5-4AB5-AED4-B8515ACA3E63}" dt="2023-12-11T19:44:34.193" v="1713"/>
          <ac:picMkLst>
            <pc:docMk/>
            <pc:sldMk cId="2274598507" sldId="271"/>
            <ac:picMk id="6" creationId="{FB2C8110-116C-C98F-4DA3-F6C241974BD7}"/>
          </ac:picMkLst>
        </pc:picChg>
      </pc:sldChg>
      <pc:sldChg chg="addSp delSp modSp new mod modClrScheme chgLayout">
        <pc:chgData name="Joseph LoSasso" userId="d17e5c24-9a96-4c34-a99e-9c0ede5ff46b" providerId="ADAL" clId="{56318347-0FB5-4AB5-AED4-B8515ACA3E63}" dt="2023-12-11T18:37:37.575" v="1034" actId="21"/>
        <pc:sldMkLst>
          <pc:docMk/>
          <pc:sldMk cId="637041193" sldId="272"/>
        </pc:sldMkLst>
        <pc:spChg chg="del mod ord">
          <ac:chgData name="Joseph LoSasso" userId="d17e5c24-9a96-4c34-a99e-9c0ede5ff46b" providerId="ADAL" clId="{56318347-0FB5-4AB5-AED4-B8515ACA3E63}" dt="2023-12-11T18:28:35.563" v="665" actId="700"/>
          <ac:spMkLst>
            <pc:docMk/>
            <pc:sldMk cId="637041193" sldId="272"/>
            <ac:spMk id="2" creationId="{EC1D0B59-B507-5970-BAFA-07A5012D9697}"/>
          </ac:spMkLst>
        </pc:spChg>
        <pc:spChg chg="del mod ord">
          <ac:chgData name="Joseph LoSasso" userId="d17e5c24-9a96-4c34-a99e-9c0ede5ff46b" providerId="ADAL" clId="{56318347-0FB5-4AB5-AED4-B8515ACA3E63}" dt="2023-12-11T18:28:35.563" v="665" actId="700"/>
          <ac:spMkLst>
            <pc:docMk/>
            <pc:sldMk cId="637041193" sldId="272"/>
            <ac:spMk id="3" creationId="{1D12BBE9-0867-AFC3-169D-398BCDAB5612}"/>
          </ac:spMkLst>
        </pc:spChg>
        <pc:spChg chg="del">
          <ac:chgData name="Joseph LoSasso" userId="d17e5c24-9a96-4c34-a99e-9c0ede5ff46b" providerId="ADAL" clId="{56318347-0FB5-4AB5-AED4-B8515ACA3E63}" dt="2023-12-11T18:28:35.563" v="665" actId="700"/>
          <ac:spMkLst>
            <pc:docMk/>
            <pc:sldMk cId="637041193" sldId="272"/>
            <ac:spMk id="4" creationId="{376456A7-706E-D167-369B-10EEA0D2975A}"/>
          </ac:spMkLst>
        </pc:spChg>
        <pc:spChg chg="add del mod ord">
          <ac:chgData name="Joseph LoSasso" userId="d17e5c24-9a96-4c34-a99e-9c0ede5ff46b" providerId="ADAL" clId="{56318347-0FB5-4AB5-AED4-B8515ACA3E63}" dt="2023-12-11T18:28:39.439" v="666" actId="700"/>
          <ac:spMkLst>
            <pc:docMk/>
            <pc:sldMk cId="637041193" sldId="272"/>
            <ac:spMk id="5" creationId="{BCE4E49D-6DF3-E57D-1AA7-CD774701F564}"/>
          </ac:spMkLst>
        </pc:spChg>
        <pc:spChg chg="add del mod ord">
          <ac:chgData name="Joseph LoSasso" userId="d17e5c24-9a96-4c34-a99e-9c0ede5ff46b" providerId="ADAL" clId="{56318347-0FB5-4AB5-AED4-B8515ACA3E63}" dt="2023-12-11T18:28:39.439" v="666" actId="700"/>
          <ac:spMkLst>
            <pc:docMk/>
            <pc:sldMk cId="637041193" sldId="272"/>
            <ac:spMk id="6" creationId="{15917E2E-B325-E02A-0D52-D7C32A051BC8}"/>
          </ac:spMkLst>
        </pc:spChg>
        <pc:spChg chg="add mod ord">
          <ac:chgData name="Joseph LoSasso" userId="d17e5c24-9a96-4c34-a99e-9c0ede5ff46b" providerId="ADAL" clId="{56318347-0FB5-4AB5-AED4-B8515ACA3E63}" dt="2023-12-11T18:28:46.650" v="700" actId="20577"/>
          <ac:spMkLst>
            <pc:docMk/>
            <pc:sldMk cId="637041193" sldId="272"/>
            <ac:spMk id="7" creationId="{DC76D66E-A34F-18C3-58F1-AC9BDF1FE6A6}"/>
          </ac:spMkLst>
        </pc:spChg>
        <pc:spChg chg="add del mod ord">
          <ac:chgData name="Joseph LoSasso" userId="d17e5c24-9a96-4c34-a99e-9c0ede5ff46b" providerId="ADAL" clId="{56318347-0FB5-4AB5-AED4-B8515ACA3E63}" dt="2023-12-11T18:37:37.575" v="1034" actId="21"/>
          <ac:spMkLst>
            <pc:docMk/>
            <pc:sldMk cId="637041193" sldId="272"/>
            <ac:spMk id="8" creationId="{50B27ADB-E03D-8B9B-27C9-6DCFD6129CBB}"/>
          </ac:spMkLst>
        </pc:spChg>
      </pc:sldChg>
      <pc:sldChg chg="addSp delSp modSp new mod modClrScheme chgLayout">
        <pc:chgData name="Joseph LoSasso" userId="d17e5c24-9a96-4c34-a99e-9c0ede5ff46b" providerId="ADAL" clId="{56318347-0FB5-4AB5-AED4-B8515ACA3E63}" dt="2023-12-11T19:47:37.169" v="1799" actId="20577"/>
        <pc:sldMkLst>
          <pc:docMk/>
          <pc:sldMk cId="1178549687" sldId="273"/>
        </pc:sldMkLst>
        <pc:spChg chg="del">
          <ac:chgData name="Joseph LoSasso" userId="d17e5c24-9a96-4c34-a99e-9c0ede5ff46b" providerId="ADAL" clId="{56318347-0FB5-4AB5-AED4-B8515ACA3E63}" dt="2023-12-11T18:28:53.328" v="702" actId="700"/>
          <ac:spMkLst>
            <pc:docMk/>
            <pc:sldMk cId="1178549687" sldId="273"/>
            <ac:spMk id="2" creationId="{63E8E860-8087-8B06-3B1D-FEA1A50530BB}"/>
          </ac:spMkLst>
        </pc:spChg>
        <pc:spChg chg="del">
          <ac:chgData name="Joseph LoSasso" userId="d17e5c24-9a96-4c34-a99e-9c0ede5ff46b" providerId="ADAL" clId="{56318347-0FB5-4AB5-AED4-B8515ACA3E63}" dt="2023-12-11T18:28:53.328" v="702" actId="700"/>
          <ac:spMkLst>
            <pc:docMk/>
            <pc:sldMk cId="1178549687" sldId="273"/>
            <ac:spMk id="3" creationId="{0F2B5257-8FA5-33DA-7A66-502063EE70FD}"/>
          </ac:spMkLst>
        </pc:spChg>
        <pc:spChg chg="add mod">
          <ac:chgData name="Joseph LoSasso" userId="d17e5c24-9a96-4c34-a99e-9c0ede5ff46b" providerId="ADAL" clId="{56318347-0FB5-4AB5-AED4-B8515ACA3E63}" dt="2023-12-11T18:37:28.818" v="1033" actId="20577"/>
          <ac:spMkLst>
            <pc:docMk/>
            <pc:sldMk cId="1178549687" sldId="273"/>
            <ac:spMk id="4" creationId="{8CA00452-180E-43AF-DD74-9FBFBE942475}"/>
          </ac:spMkLst>
        </pc:spChg>
        <pc:spChg chg="add del mod">
          <ac:chgData name="Joseph LoSasso" userId="d17e5c24-9a96-4c34-a99e-9c0ede5ff46b" providerId="ADAL" clId="{56318347-0FB5-4AB5-AED4-B8515ACA3E63}" dt="2023-12-11T18:31:04.253" v="714" actId="478"/>
          <ac:spMkLst>
            <pc:docMk/>
            <pc:sldMk cId="1178549687" sldId="273"/>
            <ac:spMk id="5" creationId="{8DD5B483-DE46-7875-9722-9E7F63EFCE21}"/>
          </ac:spMkLst>
        </pc:spChg>
        <pc:spChg chg="add del mod">
          <ac:chgData name="Joseph LoSasso" userId="d17e5c24-9a96-4c34-a99e-9c0ede5ff46b" providerId="ADAL" clId="{56318347-0FB5-4AB5-AED4-B8515ACA3E63}" dt="2023-12-11T18:37:50.954" v="1038"/>
          <ac:spMkLst>
            <pc:docMk/>
            <pc:sldMk cId="1178549687" sldId="273"/>
            <ac:spMk id="9" creationId="{596B7707-FC52-4C7B-460B-1C5FF6A02902}"/>
          </ac:spMkLst>
        </pc:spChg>
        <pc:graphicFrameChg chg="add mod modGraphic">
          <ac:chgData name="Joseph LoSasso" userId="d17e5c24-9a96-4c34-a99e-9c0ede5ff46b" providerId="ADAL" clId="{56318347-0FB5-4AB5-AED4-B8515ACA3E63}" dt="2023-12-11T19:47:37.169" v="1799" actId="20577"/>
          <ac:graphicFrameMkLst>
            <pc:docMk/>
            <pc:sldMk cId="1178549687" sldId="273"/>
            <ac:graphicFrameMk id="10" creationId="{342B5319-3E53-49A6-392A-58601F58AE6D}"/>
          </ac:graphicFrameMkLst>
        </pc:graphicFrameChg>
      </pc:sldChg>
      <pc:sldChg chg="addSp delSp modSp add mod">
        <pc:chgData name="Joseph LoSasso" userId="d17e5c24-9a96-4c34-a99e-9c0ede5ff46b" providerId="ADAL" clId="{56318347-0FB5-4AB5-AED4-B8515ACA3E63}" dt="2023-12-11T19:45:40.074" v="1731" actId="20577"/>
        <pc:sldMkLst>
          <pc:docMk/>
          <pc:sldMk cId="769332498" sldId="274"/>
        </pc:sldMkLst>
        <pc:spChg chg="mod">
          <ac:chgData name="Joseph LoSasso" userId="d17e5c24-9a96-4c34-a99e-9c0ede5ff46b" providerId="ADAL" clId="{56318347-0FB5-4AB5-AED4-B8515ACA3E63}" dt="2023-12-11T19:45:40.074" v="1731" actId="20577"/>
          <ac:spMkLst>
            <pc:docMk/>
            <pc:sldMk cId="769332498" sldId="274"/>
            <ac:spMk id="2" creationId="{E778319C-2CE8-2D03-F274-E19F185FFE82}"/>
          </ac:spMkLst>
        </pc:spChg>
        <pc:spChg chg="del">
          <ac:chgData name="Joseph LoSasso" userId="d17e5c24-9a96-4c34-a99e-9c0ede5ff46b" providerId="ADAL" clId="{56318347-0FB5-4AB5-AED4-B8515ACA3E63}" dt="2023-12-11T18:35:07.987" v="892" actId="478"/>
          <ac:spMkLst>
            <pc:docMk/>
            <pc:sldMk cId="769332498" sldId="274"/>
            <ac:spMk id="3" creationId="{E5A4750A-DF0D-DF50-7709-E6A52CB9155D}"/>
          </ac:spMkLst>
        </pc:spChg>
        <pc:spChg chg="del">
          <ac:chgData name="Joseph LoSasso" userId="d17e5c24-9a96-4c34-a99e-9c0ede5ff46b" providerId="ADAL" clId="{56318347-0FB5-4AB5-AED4-B8515ACA3E63}" dt="2023-12-11T18:35:12.165" v="893" actId="478"/>
          <ac:spMkLst>
            <pc:docMk/>
            <pc:sldMk cId="769332498" sldId="274"/>
            <ac:spMk id="4" creationId="{9AD117B3-6E24-85B2-E567-9957DB07899F}"/>
          </ac:spMkLst>
        </pc:spChg>
        <pc:spChg chg="del">
          <ac:chgData name="Joseph LoSasso" userId="d17e5c24-9a96-4c34-a99e-9c0ede5ff46b" providerId="ADAL" clId="{56318347-0FB5-4AB5-AED4-B8515ACA3E63}" dt="2023-12-11T18:35:12.165" v="893" actId="478"/>
          <ac:spMkLst>
            <pc:docMk/>
            <pc:sldMk cId="769332498" sldId="274"/>
            <ac:spMk id="5" creationId="{ED176236-58B3-8708-A45C-3CFCD460A86F}"/>
          </ac:spMkLst>
        </pc:spChg>
        <pc:spChg chg="del">
          <ac:chgData name="Joseph LoSasso" userId="d17e5c24-9a96-4c34-a99e-9c0ede5ff46b" providerId="ADAL" clId="{56318347-0FB5-4AB5-AED4-B8515ACA3E63}" dt="2023-12-11T18:35:12.165" v="893" actId="478"/>
          <ac:spMkLst>
            <pc:docMk/>
            <pc:sldMk cId="769332498" sldId="274"/>
            <ac:spMk id="6" creationId="{DDD8DAAE-07DF-E088-8EFA-78573522DA5F}"/>
          </ac:spMkLst>
        </pc:spChg>
        <pc:spChg chg="del">
          <ac:chgData name="Joseph LoSasso" userId="d17e5c24-9a96-4c34-a99e-9c0ede5ff46b" providerId="ADAL" clId="{56318347-0FB5-4AB5-AED4-B8515ACA3E63}" dt="2023-12-11T18:35:12.165" v="893" actId="478"/>
          <ac:spMkLst>
            <pc:docMk/>
            <pc:sldMk cId="769332498" sldId="274"/>
            <ac:spMk id="7" creationId="{051029BB-D140-C153-A407-284C2DCDE053}"/>
          </ac:spMkLst>
        </pc:spChg>
        <pc:spChg chg="del">
          <ac:chgData name="Joseph LoSasso" userId="d17e5c24-9a96-4c34-a99e-9c0ede5ff46b" providerId="ADAL" clId="{56318347-0FB5-4AB5-AED4-B8515ACA3E63}" dt="2023-12-11T18:35:12.165" v="893" actId="478"/>
          <ac:spMkLst>
            <pc:docMk/>
            <pc:sldMk cId="769332498" sldId="274"/>
            <ac:spMk id="8" creationId="{CC823F9F-44C8-9426-0356-040D62C93CEB}"/>
          </ac:spMkLst>
        </pc:spChg>
        <pc:spChg chg="del">
          <ac:chgData name="Joseph LoSasso" userId="d17e5c24-9a96-4c34-a99e-9c0ede5ff46b" providerId="ADAL" clId="{56318347-0FB5-4AB5-AED4-B8515ACA3E63}" dt="2023-12-11T18:34:59.817" v="872" actId="478"/>
          <ac:spMkLst>
            <pc:docMk/>
            <pc:sldMk cId="769332498" sldId="274"/>
            <ac:spMk id="9" creationId="{42835657-5DA0-1A6D-5167-12F6EB432C6B}"/>
          </ac:spMkLst>
        </pc:spChg>
        <pc:spChg chg="mod">
          <ac:chgData name="Joseph LoSasso" userId="d17e5c24-9a96-4c34-a99e-9c0ede5ff46b" providerId="ADAL" clId="{56318347-0FB5-4AB5-AED4-B8515ACA3E63}" dt="2023-12-11T18:32:39.348" v="788" actId="20577"/>
          <ac:spMkLst>
            <pc:docMk/>
            <pc:sldMk cId="769332498" sldId="274"/>
            <ac:spMk id="10" creationId="{4DB0A2FA-5D96-215B-CC72-FB61D8525AAC}"/>
          </ac:spMkLst>
        </pc:spChg>
        <pc:spChg chg="add del mod">
          <ac:chgData name="Joseph LoSasso" userId="d17e5c24-9a96-4c34-a99e-9c0ede5ff46b" providerId="ADAL" clId="{56318347-0FB5-4AB5-AED4-B8515ACA3E63}" dt="2023-12-11T18:31:31.682" v="723" actId="478"/>
          <ac:spMkLst>
            <pc:docMk/>
            <pc:sldMk cId="769332498" sldId="274"/>
            <ac:spMk id="12" creationId="{D240ACC2-5925-27D3-9F41-0A799BA75440}"/>
          </ac:spMkLst>
        </pc:spChg>
        <pc:spChg chg="add del mod">
          <ac:chgData name="Joseph LoSasso" userId="d17e5c24-9a96-4c34-a99e-9c0ede5ff46b" providerId="ADAL" clId="{56318347-0FB5-4AB5-AED4-B8515ACA3E63}" dt="2023-12-11T18:31:34.471" v="725" actId="478"/>
          <ac:spMkLst>
            <pc:docMk/>
            <pc:sldMk cId="769332498" sldId="274"/>
            <ac:spMk id="15" creationId="{3D762F59-27DB-CEA0-F698-ACFE3FA1D5F4}"/>
          </ac:spMkLst>
        </pc:spChg>
        <pc:spChg chg="add del mod">
          <ac:chgData name="Joseph LoSasso" userId="d17e5c24-9a96-4c34-a99e-9c0ede5ff46b" providerId="ADAL" clId="{56318347-0FB5-4AB5-AED4-B8515ACA3E63}" dt="2023-12-11T18:38:05.527" v="1042" actId="1076"/>
          <ac:spMkLst>
            <pc:docMk/>
            <pc:sldMk cId="769332498" sldId="274"/>
            <ac:spMk id="17" creationId="{6312D022-E198-A42F-9A71-6CEA70D02A79}"/>
          </ac:spMkLst>
        </pc:spChg>
        <pc:spChg chg="add mod">
          <ac:chgData name="Joseph LoSasso" userId="d17e5c24-9a96-4c34-a99e-9c0ede5ff46b" providerId="ADAL" clId="{56318347-0FB5-4AB5-AED4-B8515ACA3E63}" dt="2023-12-11T18:38:00.463" v="1040" actId="1076"/>
          <ac:spMkLst>
            <pc:docMk/>
            <pc:sldMk cId="769332498" sldId="274"/>
            <ac:spMk id="18" creationId="{E7B860B5-275A-C556-C4C0-6B5AB5BDED33}"/>
          </ac:spMkLst>
        </pc:spChg>
        <pc:spChg chg="add del mod">
          <ac:chgData name="Joseph LoSasso" userId="d17e5c24-9a96-4c34-a99e-9c0ede5ff46b" providerId="ADAL" clId="{56318347-0FB5-4AB5-AED4-B8515ACA3E63}" dt="2023-12-11T18:34:53.920" v="870" actId="478"/>
          <ac:spMkLst>
            <pc:docMk/>
            <pc:sldMk cId="769332498" sldId="274"/>
            <ac:spMk id="20" creationId="{AB9AED64-1459-62B0-629B-2992F60030A9}"/>
          </ac:spMkLst>
        </pc:spChg>
        <pc:spChg chg="add del mod">
          <ac:chgData name="Joseph LoSasso" userId="d17e5c24-9a96-4c34-a99e-9c0ede5ff46b" providerId="ADAL" clId="{56318347-0FB5-4AB5-AED4-B8515ACA3E63}" dt="2023-12-11T18:34:52.856" v="869" actId="478"/>
          <ac:spMkLst>
            <pc:docMk/>
            <pc:sldMk cId="769332498" sldId="274"/>
            <ac:spMk id="22" creationId="{7EE28724-5EFD-790B-3008-18E065E0EDAE}"/>
          </ac:spMkLst>
        </pc:spChg>
        <pc:spChg chg="add mod">
          <ac:chgData name="Joseph LoSasso" userId="d17e5c24-9a96-4c34-a99e-9c0ede5ff46b" providerId="ADAL" clId="{56318347-0FB5-4AB5-AED4-B8515ACA3E63}" dt="2023-12-11T18:38:27.357" v="1065" actId="1076"/>
          <ac:spMkLst>
            <pc:docMk/>
            <pc:sldMk cId="769332498" sldId="274"/>
            <ac:spMk id="24" creationId="{87B50D4B-95D3-345D-A56E-1A92A311086C}"/>
          </ac:spMkLst>
        </pc:spChg>
        <pc:spChg chg="add del mod">
          <ac:chgData name="Joseph LoSasso" userId="d17e5c24-9a96-4c34-a99e-9c0ede5ff46b" providerId="ADAL" clId="{56318347-0FB5-4AB5-AED4-B8515ACA3E63}" dt="2023-12-11T18:35:12.165" v="893" actId="478"/>
          <ac:spMkLst>
            <pc:docMk/>
            <pc:sldMk cId="769332498" sldId="274"/>
            <ac:spMk id="26" creationId="{A754E7A7-46F7-DC17-3223-7F1E48C833D8}"/>
          </ac:spMkLst>
        </pc:spChg>
        <pc:spChg chg="add del mod">
          <ac:chgData name="Joseph LoSasso" userId="d17e5c24-9a96-4c34-a99e-9c0ede5ff46b" providerId="ADAL" clId="{56318347-0FB5-4AB5-AED4-B8515ACA3E63}" dt="2023-12-11T18:38:08.180" v="1043" actId="1076"/>
          <ac:spMkLst>
            <pc:docMk/>
            <pc:sldMk cId="769332498" sldId="274"/>
            <ac:spMk id="28" creationId="{948CEE70-39A4-44B7-C3E9-34D19AB5B88B}"/>
          </ac:spMkLst>
        </pc:spChg>
        <pc:spChg chg="add del mod">
          <ac:chgData name="Joseph LoSasso" userId="d17e5c24-9a96-4c34-a99e-9c0ede5ff46b" providerId="ADAL" clId="{56318347-0FB5-4AB5-AED4-B8515ACA3E63}" dt="2023-12-11T18:35:24.477" v="896" actId="478"/>
          <ac:spMkLst>
            <pc:docMk/>
            <pc:sldMk cId="769332498" sldId="274"/>
            <ac:spMk id="29" creationId="{3E765D81-16C1-C4C6-8F65-B8E3CD8EF6DC}"/>
          </ac:spMkLst>
        </pc:spChg>
        <pc:spChg chg="add del mod">
          <ac:chgData name="Joseph LoSasso" userId="d17e5c24-9a96-4c34-a99e-9c0ede5ff46b" providerId="ADAL" clId="{56318347-0FB5-4AB5-AED4-B8515ACA3E63}" dt="2023-12-11T18:35:24.477" v="896" actId="478"/>
          <ac:spMkLst>
            <pc:docMk/>
            <pc:sldMk cId="769332498" sldId="274"/>
            <ac:spMk id="31" creationId="{4C6BFA95-DADB-F31C-CABA-10D7387D2F9F}"/>
          </ac:spMkLst>
        </pc:spChg>
        <pc:spChg chg="add del mod">
          <ac:chgData name="Joseph LoSasso" userId="d17e5c24-9a96-4c34-a99e-9c0ede5ff46b" providerId="ADAL" clId="{56318347-0FB5-4AB5-AED4-B8515ACA3E63}" dt="2023-12-11T18:35:24.477" v="896" actId="478"/>
          <ac:spMkLst>
            <pc:docMk/>
            <pc:sldMk cId="769332498" sldId="274"/>
            <ac:spMk id="33" creationId="{9BEB6911-934C-7E73-8059-06C4C01C12C0}"/>
          </ac:spMkLst>
        </pc:spChg>
        <pc:spChg chg="add del mod">
          <ac:chgData name="Joseph LoSasso" userId="d17e5c24-9a96-4c34-a99e-9c0ede5ff46b" providerId="ADAL" clId="{56318347-0FB5-4AB5-AED4-B8515ACA3E63}" dt="2023-12-11T18:35:24.477" v="896" actId="478"/>
          <ac:spMkLst>
            <pc:docMk/>
            <pc:sldMk cId="769332498" sldId="274"/>
            <ac:spMk id="35" creationId="{4685BF9E-EF19-5579-B499-3E6A54B0299A}"/>
          </ac:spMkLst>
        </pc:spChg>
        <pc:spChg chg="add del mod">
          <ac:chgData name="Joseph LoSasso" userId="d17e5c24-9a96-4c34-a99e-9c0ede5ff46b" providerId="ADAL" clId="{56318347-0FB5-4AB5-AED4-B8515ACA3E63}" dt="2023-12-11T18:35:24.477" v="896" actId="478"/>
          <ac:spMkLst>
            <pc:docMk/>
            <pc:sldMk cId="769332498" sldId="274"/>
            <ac:spMk id="37" creationId="{573DC725-540A-8014-A582-FDE0F131BF8B}"/>
          </ac:spMkLst>
        </pc:spChg>
        <pc:spChg chg="add del mod">
          <ac:chgData name="Joseph LoSasso" userId="d17e5c24-9a96-4c34-a99e-9c0ede5ff46b" providerId="ADAL" clId="{56318347-0FB5-4AB5-AED4-B8515ACA3E63}" dt="2023-12-11T18:35:20.035" v="895" actId="478"/>
          <ac:spMkLst>
            <pc:docMk/>
            <pc:sldMk cId="769332498" sldId="274"/>
            <ac:spMk id="39" creationId="{124A1344-B22D-0054-CF8F-20316CC2241E}"/>
          </ac:spMkLst>
        </pc:spChg>
        <pc:spChg chg="add mod">
          <ac:chgData name="Joseph LoSasso" userId="d17e5c24-9a96-4c34-a99e-9c0ede5ff46b" providerId="ADAL" clId="{56318347-0FB5-4AB5-AED4-B8515ACA3E63}" dt="2023-12-11T18:37:17.391" v="1006" actId="1076"/>
          <ac:spMkLst>
            <pc:docMk/>
            <pc:sldMk cId="769332498" sldId="274"/>
            <ac:spMk id="40" creationId="{822FCE3D-91B0-8519-28C8-574D2DE3D514}"/>
          </ac:spMkLst>
        </pc:spChg>
        <pc:spChg chg="add mod">
          <ac:chgData name="Joseph LoSasso" userId="d17e5c24-9a96-4c34-a99e-9c0ede5ff46b" providerId="ADAL" clId="{56318347-0FB5-4AB5-AED4-B8515ACA3E63}" dt="2023-12-11T18:38:03.184" v="1041" actId="1076"/>
          <ac:spMkLst>
            <pc:docMk/>
            <pc:sldMk cId="769332498" sldId="274"/>
            <ac:spMk id="41" creationId="{C901F574-E7BF-A683-F9A3-C4A490A0D8E9}"/>
          </ac:spMkLst>
        </pc:spChg>
        <pc:spChg chg="add mod">
          <ac:chgData name="Joseph LoSasso" userId="d17e5c24-9a96-4c34-a99e-9c0ede5ff46b" providerId="ADAL" clId="{56318347-0FB5-4AB5-AED4-B8515ACA3E63}" dt="2023-12-11T18:37:58.158" v="1039" actId="1076"/>
          <ac:spMkLst>
            <pc:docMk/>
            <pc:sldMk cId="769332498" sldId="274"/>
            <ac:spMk id="42" creationId="{870E2CF5-942F-8B03-E270-D2AE57B7B8E7}"/>
          </ac:spMkLst>
        </pc:spChg>
        <pc:spChg chg="add mod">
          <ac:chgData name="Joseph LoSasso" userId="d17e5c24-9a96-4c34-a99e-9c0ede5ff46b" providerId="ADAL" clId="{56318347-0FB5-4AB5-AED4-B8515ACA3E63}" dt="2023-12-11T18:37:19.818" v="1007" actId="1076"/>
          <ac:spMkLst>
            <pc:docMk/>
            <pc:sldMk cId="769332498" sldId="274"/>
            <ac:spMk id="43" creationId="{A0468BD4-74C0-7CD7-1C02-0EAFE9FA3750}"/>
          </ac:spMkLst>
        </pc:spChg>
        <pc:spChg chg="add mod">
          <ac:chgData name="Joseph LoSasso" userId="d17e5c24-9a96-4c34-a99e-9c0ede5ff46b" providerId="ADAL" clId="{56318347-0FB5-4AB5-AED4-B8515ACA3E63}" dt="2023-12-11T18:37:21.421" v="1009" actId="1076"/>
          <ac:spMkLst>
            <pc:docMk/>
            <pc:sldMk cId="769332498" sldId="274"/>
            <ac:spMk id="44" creationId="{8F3B546C-9F14-E467-DE34-5B7D187A1B51}"/>
          </ac:spMkLst>
        </pc:spChg>
        <pc:spChg chg="add mod">
          <ac:chgData name="Joseph LoSasso" userId="d17e5c24-9a96-4c34-a99e-9c0ede5ff46b" providerId="ADAL" clId="{56318347-0FB5-4AB5-AED4-B8515ACA3E63}" dt="2023-12-11T18:37:24.258" v="1011" actId="1076"/>
          <ac:spMkLst>
            <pc:docMk/>
            <pc:sldMk cId="769332498" sldId="274"/>
            <ac:spMk id="45" creationId="{36A01179-F6C9-8ABB-7D21-F5E13A854EA2}"/>
          </ac:spMkLst>
        </pc:spChg>
        <pc:spChg chg="del">
          <ac:chgData name="Joseph LoSasso" userId="d17e5c24-9a96-4c34-a99e-9c0ede5ff46b" providerId="ADAL" clId="{56318347-0FB5-4AB5-AED4-B8515ACA3E63}" dt="2023-12-11T18:34:50.369" v="867" actId="478"/>
          <ac:spMkLst>
            <pc:docMk/>
            <pc:sldMk cId="769332498" sldId="274"/>
            <ac:spMk id="63" creationId="{30255E1E-52F3-FD18-1B19-D42D6870D754}"/>
          </ac:spMkLst>
        </pc:spChg>
        <pc:spChg chg="del">
          <ac:chgData name="Joseph LoSasso" userId="d17e5c24-9a96-4c34-a99e-9c0ede5ff46b" providerId="ADAL" clId="{56318347-0FB5-4AB5-AED4-B8515ACA3E63}" dt="2023-12-11T18:34:52.171" v="868" actId="478"/>
          <ac:spMkLst>
            <pc:docMk/>
            <pc:sldMk cId="769332498" sldId="274"/>
            <ac:spMk id="64" creationId="{E12194B4-7038-6077-795A-394B86080A4B}"/>
          </ac:spMkLst>
        </pc:spChg>
        <pc:picChg chg="add del mod">
          <ac:chgData name="Joseph LoSasso" userId="d17e5c24-9a96-4c34-a99e-9c0ede5ff46b" providerId="ADAL" clId="{56318347-0FB5-4AB5-AED4-B8515ACA3E63}" dt="2023-12-11T18:31:31.254" v="722"/>
          <ac:picMkLst>
            <pc:docMk/>
            <pc:sldMk cId="769332498" sldId="274"/>
            <ac:picMk id="13" creationId="{90A24BAC-B4A7-4A07-ABCE-5C3D4239D75E}"/>
          </ac:picMkLst>
        </pc:picChg>
        <pc:picChg chg="add del mod">
          <ac:chgData name="Joseph LoSasso" userId="d17e5c24-9a96-4c34-a99e-9c0ede5ff46b" providerId="ADAL" clId="{56318347-0FB5-4AB5-AED4-B8515ACA3E63}" dt="2023-12-11T19:45:34.495" v="1728" actId="478"/>
          <ac:picMkLst>
            <pc:docMk/>
            <pc:sldMk cId="769332498" sldId="274"/>
            <ac:picMk id="16" creationId="{30C02674-2559-25E7-422C-91AA2C026822}"/>
          </ac:picMkLst>
        </pc:picChg>
        <pc:picChg chg="add mod">
          <ac:chgData name="Joseph LoSasso" userId="d17e5c24-9a96-4c34-a99e-9c0ede5ff46b" providerId="ADAL" clId="{56318347-0FB5-4AB5-AED4-B8515ACA3E63}" dt="2023-12-11T19:45:34.711" v="1729"/>
          <ac:picMkLst>
            <pc:docMk/>
            <pc:sldMk cId="769332498" sldId="274"/>
            <ac:picMk id="46" creationId="{655D56AC-3EB4-EBCC-FC6A-10237BF8633E}"/>
          </ac:picMkLst>
        </pc:picChg>
        <pc:picChg chg="add mod">
          <ac:chgData name="Joseph LoSasso" userId="d17e5c24-9a96-4c34-a99e-9c0ede5ff46b" providerId="ADAL" clId="{56318347-0FB5-4AB5-AED4-B8515ACA3E63}" dt="2023-12-11T19:45:34.711" v="1729"/>
          <ac:picMkLst>
            <pc:docMk/>
            <pc:sldMk cId="769332498" sldId="274"/>
            <ac:picMk id="47" creationId="{15324799-3375-3C21-CE95-7DFF4BB5A0DC}"/>
          </ac:picMkLst>
        </pc:picChg>
        <pc:picChg chg="add del">
          <ac:chgData name="Joseph LoSasso" userId="d17e5c24-9a96-4c34-a99e-9c0ede5ff46b" providerId="ADAL" clId="{56318347-0FB5-4AB5-AED4-B8515ACA3E63}" dt="2023-12-11T18:31:33.823" v="724" actId="478"/>
          <ac:picMkLst>
            <pc:docMk/>
            <pc:sldMk cId="769332498" sldId="274"/>
            <ac:picMk id="158" creationId="{5AEC4904-7638-57CD-130D-B0230284BC5F}"/>
          </ac:picMkLst>
        </pc:picChg>
      </pc:sldChg>
      <pc:sldChg chg="addSp delSp modSp new mod">
        <pc:chgData name="Joseph LoSasso" userId="d17e5c24-9a96-4c34-a99e-9c0ede5ff46b" providerId="ADAL" clId="{56318347-0FB5-4AB5-AED4-B8515ACA3E63}" dt="2023-12-11T19:44:38.163" v="1715"/>
        <pc:sldMkLst>
          <pc:docMk/>
          <pc:sldMk cId="3115777444" sldId="275"/>
        </pc:sldMkLst>
        <pc:spChg chg="add del mod">
          <ac:chgData name="Joseph LoSasso" userId="d17e5c24-9a96-4c34-a99e-9c0ede5ff46b" providerId="ADAL" clId="{56318347-0FB5-4AB5-AED4-B8515ACA3E63}" dt="2023-12-11T19:27:03.776" v="1285" actId="1076"/>
          <ac:spMkLst>
            <pc:docMk/>
            <pc:sldMk cId="3115777444" sldId="275"/>
            <ac:spMk id="2" creationId="{312129DF-1FB1-D578-773B-B930C31363B5}"/>
          </ac:spMkLst>
        </pc:spChg>
        <pc:spChg chg="del">
          <ac:chgData name="Joseph LoSasso" userId="d17e5c24-9a96-4c34-a99e-9c0ede5ff46b" providerId="ADAL" clId="{56318347-0FB5-4AB5-AED4-B8515ACA3E63}" dt="2023-12-11T19:26:51.210" v="1258" actId="478"/>
          <ac:spMkLst>
            <pc:docMk/>
            <pc:sldMk cId="3115777444" sldId="275"/>
            <ac:spMk id="3" creationId="{6784B32E-CEB3-EA25-4826-55BD52FA8066}"/>
          </ac:spMkLst>
        </pc:spChg>
        <pc:spChg chg="del">
          <ac:chgData name="Joseph LoSasso" userId="d17e5c24-9a96-4c34-a99e-9c0ede5ff46b" providerId="ADAL" clId="{56318347-0FB5-4AB5-AED4-B8515ACA3E63}" dt="2023-12-11T19:26:51.974" v="1259" actId="478"/>
          <ac:spMkLst>
            <pc:docMk/>
            <pc:sldMk cId="3115777444" sldId="275"/>
            <ac:spMk id="4" creationId="{B406B7FA-D200-1B0B-0BAC-4575472A08A7}"/>
          </ac:spMkLst>
        </pc:spChg>
        <pc:spChg chg="add mod">
          <ac:chgData name="Joseph LoSasso" userId="d17e5c24-9a96-4c34-a99e-9c0ede5ff46b" providerId="ADAL" clId="{56318347-0FB5-4AB5-AED4-B8515ACA3E63}" dt="2023-12-11T19:28:34.747" v="1454" actId="27636"/>
          <ac:spMkLst>
            <pc:docMk/>
            <pc:sldMk cId="3115777444" sldId="275"/>
            <ac:spMk id="5" creationId="{DDED6273-A207-6830-7E99-BE8D408C7DBE}"/>
          </ac:spMkLst>
        </pc:spChg>
        <pc:spChg chg="add mod">
          <ac:chgData name="Joseph LoSasso" userId="d17e5c24-9a96-4c34-a99e-9c0ede5ff46b" providerId="ADAL" clId="{56318347-0FB5-4AB5-AED4-B8515ACA3E63}" dt="2023-12-11T19:28:39.959" v="1456" actId="1076"/>
          <ac:spMkLst>
            <pc:docMk/>
            <pc:sldMk cId="3115777444" sldId="275"/>
            <ac:spMk id="6" creationId="{E7E64D1C-43DE-5F44-9B81-4274B396E7AC}"/>
          </ac:spMkLst>
        </pc:spChg>
        <pc:picChg chg="add mod">
          <ac:chgData name="Joseph LoSasso" userId="d17e5c24-9a96-4c34-a99e-9c0ede5ff46b" providerId="ADAL" clId="{56318347-0FB5-4AB5-AED4-B8515ACA3E63}" dt="2023-12-11T19:44:38.163" v="1715"/>
          <ac:picMkLst>
            <pc:docMk/>
            <pc:sldMk cId="3115777444" sldId="275"/>
            <ac:picMk id="7" creationId="{A41996E4-6240-39D8-7F27-811E42C7BE93}"/>
          </ac:picMkLst>
        </pc:picChg>
        <pc:picChg chg="add mod">
          <ac:chgData name="Joseph LoSasso" userId="d17e5c24-9a96-4c34-a99e-9c0ede5ff46b" providerId="ADAL" clId="{56318347-0FB5-4AB5-AED4-B8515ACA3E63}" dt="2023-12-11T19:44:38.163" v="1715"/>
          <ac:picMkLst>
            <pc:docMk/>
            <pc:sldMk cId="3115777444" sldId="275"/>
            <ac:picMk id="8" creationId="{D1E098B1-0AC2-6A3E-18A1-4E2C2E8C6193}"/>
          </ac:picMkLst>
        </pc:picChg>
      </pc:sldChg>
      <pc:sldChg chg="addSp delSp modSp new del mod">
        <pc:chgData name="Joseph LoSasso" userId="d17e5c24-9a96-4c34-a99e-9c0ede5ff46b" providerId="ADAL" clId="{56318347-0FB5-4AB5-AED4-B8515ACA3E63}" dt="2023-12-11T19:38:26.231" v="1702" actId="47"/>
        <pc:sldMkLst>
          <pc:docMk/>
          <pc:sldMk cId="900007849" sldId="276"/>
        </pc:sldMkLst>
        <pc:spChg chg="mod">
          <ac:chgData name="Joseph LoSasso" userId="d17e5c24-9a96-4c34-a99e-9c0ede5ff46b" providerId="ADAL" clId="{56318347-0FB5-4AB5-AED4-B8515ACA3E63}" dt="2023-12-11T19:34:01.657" v="1619" actId="20577"/>
          <ac:spMkLst>
            <pc:docMk/>
            <pc:sldMk cId="900007849" sldId="276"/>
            <ac:spMk id="2" creationId="{CAA4B8DC-7D19-FE98-E1FE-1D6996B46583}"/>
          </ac:spMkLst>
        </pc:spChg>
        <pc:spChg chg="del">
          <ac:chgData name="Joseph LoSasso" userId="d17e5c24-9a96-4c34-a99e-9c0ede5ff46b" providerId="ADAL" clId="{56318347-0FB5-4AB5-AED4-B8515ACA3E63}" dt="2023-12-11T19:29:16.385" v="1459" actId="478"/>
          <ac:spMkLst>
            <pc:docMk/>
            <pc:sldMk cId="900007849" sldId="276"/>
            <ac:spMk id="3" creationId="{F934B9A1-5B8E-2C1A-B478-7B606B35C0BD}"/>
          </ac:spMkLst>
        </pc:spChg>
        <pc:spChg chg="del mod">
          <ac:chgData name="Joseph LoSasso" userId="d17e5c24-9a96-4c34-a99e-9c0ede5ff46b" providerId="ADAL" clId="{56318347-0FB5-4AB5-AED4-B8515ACA3E63}" dt="2023-12-11T19:29:17.981" v="1462" actId="478"/>
          <ac:spMkLst>
            <pc:docMk/>
            <pc:sldMk cId="900007849" sldId="276"/>
            <ac:spMk id="4" creationId="{D700FBC4-A58D-397F-F721-2B7F42CFA7A6}"/>
          </ac:spMkLst>
        </pc:spChg>
        <pc:spChg chg="add mod">
          <ac:chgData name="Joseph LoSasso" userId="d17e5c24-9a96-4c34-a99e-9c0ede5ff46b" providerId="ADAL" clId="{56318347-0FB5-4AB5-AED4-B8515ACA3E63}" dt="2023-12-11T19:34:09.238" v="1623" actId="14100"/>
          <ac:spMkLst>
            <pc:docMk/>
            <pc:sldMk cId="900007849" sldId="276"/>
            <ac:spMk id="12" creationId="{60A5CDB0-FF61-90DA-CE54-459C35A287BA}"/>
          </ac:spMkLst>
        </pc:spChg>
        <pc:spChg chg="add mod">
          <ac:chgData name="Joseph LoSasso" userId="d17e5c24-9a96-4c34-a99e-9c0ede5ff46b" providerId="ADAL" clId="{56318347-0FB5-4AB5-AED4-B8515ACA3E63}" dt="2023-12-11T19:34:15.135" v="1637" actId="20577"/>
          <ac:spMkLst>
            <pc:docMk/>
            <pc:sldMk cId="900007849" sldId="276"/>
            <ac:spMk id="13" creationId="{439FA394-8AA4-B08D-5E1D-1572C4A8D4BB}"/>
          </ac:spMkLst>
        </pc:spChg>
        <pc:spChg chg="add mod">
          <ac:chgData name="Joseph LoSasso" userId="d17e5c24-9a96-4c34-a99e-9c0ede5ff46b" providerId="ADAL" clId="{56318347-0FB5-4AB5-AED4-B8515ACA3E63}" dt="2023-12-11T19:34:36.351" v="1701" actId="20577"/>
          <ac:spMkLst>
            <pc:docMk/>
            <pc:sldMk cId="900007849" sldId="276"/>
            <ac:spMk id="14" creationId="{27138910-E5CC-2349-7C8B-1AF44707B432}"/>
          </ac:spMkLst>
        </pc:spChg>
        <pc:cxnChg chg="add mod">
          <ac:chgData name="Joseph LoSasso" userId="d17e5c24-9a96-4c34-a99e-9c0ede5ff46b" providerId="ADAL" clId="{56318347-0FB5-4AB5-AED4-B8515ACA3E63}" dt="2023-12-11T19:33:25.179" v="1579" actId="1582"/>
          <ac:cxnSpMkLst>
            <pc:docMk/>
            <pc:sldMk cId="900007849" sldId="276"/>
            <ac:cxnSpMk id="6" creationId="{A27B3D01-A348-F05D-3176-5A5CEE898522}"/>
          </ac:cxnSpMkLst>
        </pc:cxnChg>
        <pc:cxnChg chg="add mod">
          <ac:chgData name="Joseph LoSasso" userId="d17e5c24-9a96-4c34-a99e-9c0ede5ff46b" providerId="ADAL" clId="{56318347-0FB5-4AB5-AED4-B8515ACA3E63}" dt="2023-12-11T19:33:32.383" v="1583" actId="14100"/>
          <ac:cxnSpMkLst>
            <pc:docMk/>
            <pc:sldMk cId="900007849" sldId="276"/>
            <ac:cxnSpMk id="7" creationId="{BF5E5EE1-1DC0-62EB-ED0C-668E3BF43F88}"/>
          </ac:cxnSpMkLst>
        </pc:cxnChg>
        <pc:cxnChg chg="add mod">
          <ac:chgData name="Joseph LoSasso" userId="d17e5c24-9a96-4c34-a99e-9c0ede5ff46b" providerId="ADAL" clId="{56318347-0FB5-4AB5-AED4-B8515ACA3E63}" dt="2023-12-11T19:33:38.926" v="1587" actId="1076"/>
          <ac:cxnSpMkLst>
            <pc:docMk/>
            <pc:sldMk cId="900007849" sldId="276"/>
            <ac:cxnSpMk id="10" creationId="{B835FC78-2693-7053-0215-0FF3B9730A9B}"/>
          </ac:cxnSpMkLst>
        </pc:cxnChg>
      </pc:sldChg>
      <pc:sldMasterChg chg="modSp delSldLayout modSldLayout">
        <pc:chgData name="Joseph LoSasso" userId="d17e5c24-9a96-4c34-a99e-9c0ede5ff46b" providerId="ADAL" clId="{56318347-0FB5-4AB5-AED4-B8515ACA3E63}" dt="2023-12-11T18:24:46.345" v="641" actId="47"/>
        <pc:sldMasterMkLst>
          <pc:docMk/>
          <pc:sldMasterMk cId="676727445" sldId="2147483648"/>
        </pc:sldMasterMkLst>
        <pc:spChg chg="mod">
          <ac:chgData name="Joseph LoSasso" userId="d17e5c24-9a96-4c34-a99e-9c0ede5ff46b" providerId="ADAL" clId="{56318347-0FB5-4AB5-AED4-B8515ACA3E63}" dt="2023-12-11T16:52:33.435" v="43" actId="113"/>
          <ac:spMkLst>
            <pc:docMk/>
            <pc:sldMasterMk cId="676727445" sldId="2147483648"/>
            <ac:spMk id="2" creationId="{97AFC6E7-50D6-0BF1-89ED-930603B412D0}"/>
          </ac:spMkLst>
        </pc:spChg>
        <pc:sldLayoutChg chg="delSp modSp del mod">
          <pc:chgData name="Joseph LoSasso" userId="d17e5c24-9a96-4c34-a99e-9c0ede5ff46b" providerId="ADAL" clId="{56318347-0FB5-4AB5-AED4-B8515ACA3E63}" dt="2023-12-11T18:24:46.345" v="641" actId="47"/>
          <pc:sldLayoutMkLst>
            <pc:docMk/>
            <pc:sldMasterMk cId="676727445" sldId="2147483648"/>
            <pc:sldLayoutMk cId="2327905526" sldId="2147483660"/>
          </pc:sldLayoutMkLst>
          <pc:spChg chg="del">
            <ac:chgData name="Joseph LoSasso" userId="d17e5c24-9a96-4c34-a99e-9c0ede5ff46b" providerId="ADAL" clId="{56318347-0FB5-4AB5-AED4-B8515ACA3E63}" dt="2023-12-11T16:51:47.921" v="38" actId="478"/>
            <ac:spMkLst>
              <pc:docMk/>
              <pc:sldMasterMk cId="676727445" sldId="2147483648"/>
              <pc:sldLayoutMk cId="2327905526" sldId="2147483660"/>
              <ac:spMk id="9" creationId="{95CE0200-F192-0824-3C26-E467CCA0AF48}"/>
            </ac:spMkLst>
          </pc:spChg>
          <pc:spChg chg="mod">
            <ac:chgData name="Joseph LoSasso" userId="d17e5c24-9a96-4c34-a99e-9c0ede5ff46b" providerId="ADAL" clId="{56318347-0FB5-4AB5-AED4-B8515ACA3E63}" dt="2023-12-11T16:52:16.492" v="40" actId="2711"/>
            <ac:spMkLst>
              <pc:docMk/>
              <pc:sldMasterMk cId="676727445" sldId="2147483648"/>
              <pc:sldLayoutMk cId="2327905526" sldId="2147483660"/>
              <ac:spMk id="16" creationId="{00000000-0000-0000-0000-000000000000}"/>
            </ac:spMkLst>
          </pc:spChg>
          <pc:spChg chg="mod">
            <ac:chgData name="Joseph LoSasso" userId="d17e5c24-9a96-4c34-a99e-9c0ede5ff46b" providerId="ADAL" clId="{56318347-0FB5-4AB5-AED4-B8515ACA3E63}" dt="2023-12-11T16:52:19.383" v="41" actId="113"/>
            <ac:spMkLst>
              <pc:docMk/>
              <pc:sldMasterMk cId="676727445" sldId="2147483648"/>
              <pc:sldLayoutMk cId="2327905526" sldId="2147483660"/>
              <ac:spMk id="17" creationId="{00000000-0000-0000-0000-000000000000}"/>
            </ac:spMkLst>
          </pc:spChg>
          <pc:picChg chg="del">
            <ac:chgData name="Joseph LoSasso" userId="d17e5c24-9a96-4c34-a99e-9c0ede5ff46b" providerId="ADAL" clId="{56318347-0FB5-4AB5-AED4-B8515ACA3E63}" dt="2023-12-11T16:51:44.529" v="37" actId="478"/>
            <ac:picMkLst>
              <pc:docMk/>
              <pc:sldMasterMk cId="676727445" sldId="2147483648"/>
              <pc:sldLayoutMk cId="2327905526" sldId="2147483660"/>
              <ac:picMk id="10" creationId="{EEAE7EF1-F906-EB3F-7B2E-99EE2BAA3768}"/>
            </ac:picMkLst>
          </pc:picChg>
        </pc:sldLayoutChg>
        <pc:sldLayoutChg chg="delSp mod">
          <pc:chgData name="Joseph LoSasso" userId="d17e5c24-9a96-4c34-a99e-9c0ede5ff46b" providerId="ADAL" clId="{56318347-0FB5-4AB5-AED4-B8515ACA3E63}" dt="2023-12-11T16:54:35.292" v="45" actId="478"/>
          <pc:sldLayoutMkLst>
            <pc:docMk/>
            <pc:sldMasterMk cId="676727445" sldId="2147483648"/>
            <pc:sldLayoutMk cId="3061646460" sldId="2147483661"/>
          </pc:sldLayoutMkLst>
          <pc:spChg chg="del">
            <ac:chgData name="Joseph LoSasso" userId="d17e5c24-9a96-4c34-a99e-9c0ede5ff46b" providerId="ADAL" clId="{56318347-0FB5-4AB5-AED4-B8515ACA3E63}" dt="2023-12-11T16:54:35.292" v="45" actId="478"/>
            <ac:spMkLst>
              <pc:docMk/>
              <pc:sldMasterMk cId="676727445" sldId="2147483648"/>
              <pc:sldLayoutMk cId="3061646460" sldId="2147483661"/>
              <ac:spMk id="9" creationId="{598A6424-24D4-9A7A-503B-1810D9718646}"/>
            </ac:spMkLst>
          </pc:spChg>
          <pc:picChg chg="del">
            <ac:chgData name="Joseph LoSasso" userId="d17e5c24-9a96-4c34-a99e-9c0ede5ff46b" providerId="ADAL" clId="{56318347-0FB5-4AB5-AED4-B8515ACA3E63}" dt="2023-12-11T16:54:33.357" v="44" actId="478"/>
            <ac:picMkLst>
              <pc:docMk/>
              <pc:sldMasterMk cId="676727445" sldId="2147483648"/>
              <pc:sldLayoutMk cId="3061646460" sldId="2147483661"/>
              <ac:picMk id="10" creationId="{E8D6880F-98FC-C70E-7434-35DAC835CCE9}"/>
            </ac:picMkLst>
          </pc:picChg>
        </pc:sldLayoutChg>
      </pc:sldMasterChg>
    </pc:docChg>
  </pc:docChgLst>
  <pc:docChgLst>
    <pc:chgData name="Joseph LoSasso" userId="d17e5c24-9a96-4c34-a99e-9c0ede5ff46b" providerId="ADAL" clId="{4D06BB3E-259C-4BF6-8181-6B0C5C30EF41}"/>
    <pc:docChg chg="undo custSel addSld modSld sldOrd">
      <pc:chgData name="Joseph LoSasso" userId="d17e5c24-9a96-4c34-a99e-9c0ede5ff46b" providerId="ADAL" clId="{4D06BB3E-259C-4BF6-8181-6B0C5C30EF41}" dt="2023-12-12T19:04:07.606" v="488" actId="113"/>
      <pc:docMkLst>
        <pc:docMk/>
      </pc:docMkLst>
      <pc:sldChg chg="modSp mod">
        <pc:chgData name="Joseph LoSasso" userId="d17e5c24-9a96-4c34-a99e-9c0ede5ff46b" providerId="ADAL" clId="{4D06BB3E-259C-4BF6-8181-6B0C5C30EF41}" dt="2023-12-12T16:37:15.546" v="81" actId="1076"/>
        <pc:sldMkLst>
          <pc:docMk/>
          <pc:sldMk cId="261840183" sldId="256"/>
        </pc:sldMkLst>
        <pc:spChg chg="mod">
          <ac:chgData name="Joseph LoSasso" userId="d17e5c24-9a96-4c34-a99e-9c0ede5ff46b" providerId="ADAL" clId="{4D06BB3E-259C-4BF6-8181-6B0C5C30EF41}" dt="2023-12-12T16:37:15.546" v="81" actId="1076"/>
          <ac:spMkLst>
            <pc:docMk/>
            <pc:sldMk cId="261840183" sldId="256"/>
            <ac:spMk id="3" creationId="{FBDB2BB6-A9B2-CFAF-AFA9-8E15A6C170E5}"/>
          </ac:spMkLst>
        </pc:spChg>
      </pc:sldChg>
      <pc:sldChg chg="modSp mod">
        <pc:chgData name="Joseph LoSasso" userId="d17e5c24-9a96-4c34-a99e-9c0ede5ff46b" providerId="ADAL" clId="{4D06BB3E-259C-4BF6-8181-6B0C5C30EF41}" dt="2023-12-12T19:04:07.606" v="488" actId="113"/>
        <pc:sldMkLst>
          <pc:docMk/>
          <pc:sldMk cId="0" sldId="258"/>
        </pc:sldMkLst>
        <pc:graphicFrameChg chg="mod">
          <ac:chgData name="Joseph LoSasso" userId="d17e5c24-9a96-4c34-a99e-9c0ede5ff46b" providerId="ADAL" clId="{4D06BB3E-259C-4BF6-8181-6B0C5C30EF41}" dt="2023-12-12T19:04:07.606" v="488" actId="113"/>
          <ac:graphicFrameMkLst>
            <pc:docMk/>
            <pc:sldMk cId="0" sldId="258"/>
            <ac:graphicFrameMk id="4" creationId="{00000000-0000-0000-0000-000000000000}"/>
          </ac:graphicFrameMkLst>
        </pc:graphicFrameChg>
        <pc:graphicFrameChg chg="mod">
          <ac:chgData name="Joseph LoSasso" userId="d17e5c24-9a96-4c34-a99e-9c0ede5ff46b" providerId="ADAL" clId="{4D06BB3E-259C-4BF6-8181-6B0C5C30EF41}" dt="2023-12-12T16:33:24.918" v="1"/>
          <ac:graphicFrameMkLst>
            <pc:docMk/>
            <pc:sldMk cId="0" sldId="258"/>
            <ac:graphicFrameMk id="7" creationId="{844768AC-D76C-B6A8-403A-AF9AE0EB8DFF}"/>
          </ac:graphicFrameMkLst>
        </pc:graphicFrameChg>
      </pc:sldChg>
      <pc:sldChg chg="addSp delSp modSp mod modAnim">
        <pc:chgData name="Joseph LoSasso" userId="d17e5c24-9a96-4c34-a99e-9c0ede5ff46b" providerId="ADAL" clId="{4D06BB3E-259C-4BF6-8181-6B0C5C30EF41}" dt="2023-12-12T16:45:10.994" v="182"/>
        <pc:sldMkLst>
          <pc:docMk/>
          <pc:sldMk cId="0" sldId="260"/>
        </pc:sldMkLst>
        <pc:spChg chg="add mod">
          <ac:chgData name="Joseph LoSasso" userId="d17e5c24-9a96-4c34-a99e-9c0ede5ff46b" providerId="ADAL" clId="{4D06BB3E-259C-4BF6-8181-6B0C5C30EF41}" dt="2023-12-12T16:44:24.693" v="174" actId="13822"/>
          <ac:spMkLst>
            <pc:docMk/>
            <pc:sldMk cId="0" sldId="260"/>
            <ac:spMk id="7" creationId="{C047505C-5EF4-BE9A-088D-2B6245A27988}"/>
          </ac:spMkLst>
        </pc:spChg>
        <pc:spChg chg="add del mod">
          <ac:chgData name="Joseph LoSasso" userId="d17e5c24-9a96-4c34-a99e-9c0ede5ff46b" providerId="ADAL" clId="{4D06BB3E-259C-4BF6-8181-6B0C5C30EF41}" dt="2023-12-12T16:44:41.711" v="177"/>
          <ac:spMkLst>
            <pc:docMk/>
            <pc:sldMk cId="0" sldId="260"/>
            <ac:spMk id="8" creationId="{E994E501-B262-8BAC-1054-BBEA963BB9E4}"/>
          </ac:spMkLst>
        </pc:spChg>
        <pc:spChg chg="add mod">
          <ac:chgData name="Joseph LoSasso" userId="d17e5c24-9a96-4c34-a99e-9c0ede5ff46b" providerId="ADAL" clId="{4D06BB3E-259C-4BF6-8181-6B0C5C30EF41}" dt="2023-12-12T16:44:54.757" v="181" actId="20577"/>
          <ac:spMkLst>
            <pc:docMk/>
            <pc:sldMk cId="0" sldId="260"/>
            <ac:spMk id="9" creationId="{264206BF-4BEE-C6BC-E1A6-556CA084A5AA}"/>
          </ac:spMkLst>
        </pc:spChg>
      </pc:sldChg>
      <pc:sldChg chg="addSp delSp modSp mod modAnim">
        <pc:chgData name="Joseph LoSasso" userId="d17e5c24-9a96-4c34-a99e-9c0ede5ff46b" providerId="ADAL" clId="{4D06BB3E-259C-4BF6-8181-6B0C5C30EF41}" dt="2023-12-12T19:02:09.160" v="446" actId="1076"/>
        <pc:sldMkLst>
          <pc:docMk/>
          <pc:sldMk cId="0" sldId="262"/>
        </pc:sldMkLst>
        <pc:spChg chg="mod">
          <ac:chgData name="Joseph LoSasso" userId="d17e5c24-9a96-4c34-a99e-9c0ede5ff46b" providerId="ADAL" clId="{4D06BB3E-259C-4BF6-8181-6B0C5C30EF41}" dt="2023-12-12T19:02:09.160" v="446" actId="1076"/>
          <ac:spMkLst>
            <pc:docMk/>
            <pc:sldMk cId="0" sldId="262"/>
            <ac:spMk id="3" creationId="{00000000-0000-0000-0000-000000000000}"/>
          </ac:spMkLst>
        </pc:spChg>
        <pc:spChg chg="add del mod">
          <ac:chgData name="Joseph LoSasso" userId="d17e5c24-9a96-4c34-a99e-9c0ede5ff46b" providerId="ADAL" clId="{4D06BB3E-259C-4BF6-8181-6B0C5C30EF41}" dt="2023-12-12T16:42:47.689" v="159" actId="478"/>
          <ac:spMkLst>
            <pc:docMk/>
            <pc:sldMk cId="0" sldId="262"/>
            <ac:spMk id="7" creationId="{E28ED783-71D6-5CA7-D8B9-3E48807594C1}"/>
          </ac:spMkLst>
        </pc:spChg>
        <pc:spChg chg="add">
          <ac:chgData name="Joseph LoSasso" userId="d17e5c24-9a96-4c34-a99e-9c0ede5ff46b" providerId="ADAL" clId="{4D06BB3E-259C-4BF6-8181-6B0C5C30EF41}" dt="2023-12-12T16:42:56.084" v="160" actId="11529"/>
          <ac:spMkLst>
            <pc:docMk/>
            <pc:sldMk cId="0" sldId="262"/>
            <ac:spMk id="8" creationId="{FB1055DF-CDFF-3C04-844F-FD7FE3CA91D2}"/>
          </ac:spMkLst>
        </pc:spChg>
        <pc:spChg chg="add mod">
          <ac:chgData name="Joseph LoSasso" userId="d17e5c24-9a96-4c34-a99e-9c0ede5ff46b" providerId="ADAL" clId="{4D06BB3E-259C-4BF6-8181-6B0C5C30EF41}" dt="2023-12-12T16:43:43.801" v="171" actId="1076"/>
          <ac:spMkLst>
            <pc:docMk/>
            <pc:sldMk cId="0" sldId="262"/>
            <ac:spMk id="9" creationId="{58DCD37E-9EA2-6AA4-3E87-C05C53B7EBF2}"/>
          </ac:spMkLst>
        </pc:spChg>
      </pc:sldChg>
      <pc:sldChg chg="modSp mod">
        <pc:chgData name="Joseph LoSasso" userId="d17e5c24-9a96-4c34-a99e-9c0ede5ff46b" providerId="ADAL" clId="{4D06BB3E-259C-4BF6-8181-6B0C5C30EF41}" dt="2023-12-12T16:38:17.420" v="87" actId="1076"/>
        <pc:sldMkLst>
          <pc:docMk/>
          <pc:sldMk cId="0" sldId="264"/>
        </pc:sldMkLst>
        <pc:spChg chg="mod">
          <ac:chgData name="Joseph LoSasso" userId="d17e5c24-9a96-4c34-a99e-9c0ede5ff46b" providerId="ADAL" clId="{4D06BB3E-259C-4BF6-8181-6B0C5C30EF41}" dt="2023-12-12T16:38:13.626" v="86" actId="1076"/>
          <ac:spMkLst>
            <pc:docMk/>
            <pc:sldMk cId="0" sldId="264"/>
            <ac:spMk id="3" creationId="{00000000-0000-0000-0000-000000000000}"/>
          </ac:spMkLst>
        </pc:spChg>
        <pc:graphicFrameChg chg="mod">
          <ac:chgData name="Joseph LoSasso" userId="d17e5c24-9a96-4c34-a99e-9c0ede5ff46b" providerId="ADAL" clId="{4D06BB3E-259C-4BF6-8181-6B0C5C30EF41}" dt="2023-12-12T16:38:17.420" v="87" actId="1076"/>
          <ac:graphicFrameMkLst>
            <pc:docMk/>
            <pc:sldMk cId="0" sldId="264"/>
            <ac:graphicFrameMk id="4" creationId="{00000000-0000-0000-0000-000000000000}"/>
          </ac:graphicFrameMkLst>
        </pc:graphicFrameChg>
      </pc:sldChg>
      <pc:sldChg chg="modSp mod">
        <pc:chgData name="Joseph LoSasso" userId="d17e5c24-9a96-4c34-a99e-9c0ede5ff46b" providerId="ADAL" clId="{4D06BB3E-259C-4BF6-8181-6B0C5C30EF41}" dt="2023-12-12T18:49:27.191" v="413" actId="14100"/>
        <pc:sldMkLst>
          <pc:docMk/>
          <pc:sldMk cId="0" sldId="266"/>
        </pc:sldMkLst>
        <pc:spChg chg="mod">
          <ac:chgData name="Joseph LoSasso" userId="d17e5c24-9a96-4c34-a99e-9c0ede5ff46b" providerId="ADAL" clId="{4D06BB3E-259C-4BF6-8181-6B0C5C30EF41}" dt="2023-12-12T18:49:23.794" v="412" actId="1076"/>
          <ac:spMkLst>
            <pc:docMk/>
            <pc:sldMk cId="0" sldId="266"/>
            <ac:spMk id="3" creationId="{00000000-0000-0000-0000-000000000000}"/>
          </ac:spMkLst>
        </pc:spChg>
        <pc:graphicFrameChg chg="mod">
          <ac:chgData name="Joseph LoSasso" userId="d17e5c24-9a96-4c34-a99e-9c0ede5ff46b" providerId="ADAL" clId="{4D06BB3E-259C-4BF6-8181-6B0C5C30EF41}" dt="2023-12-12T18:49:27.191" v="413" actId="14100"/>
          <ac:graphicFrameMkLst>
            <pc:docMk/>
            <pc:sldMk cId="0" sldId="266"/>
            <ac:graphicFrameMk id="4" creationId="{00000000-0000-0000-0000-000000000000}"/>
          </ac:graphicFrameMkLst>
        </pc:graphicFrameChg>
      </pc:sldChg>
      <pc:sldChg chg="modSp mod">
        <pc:chgData name="Joseph LoSasso" userId="d17e5c24-9a96-4c34-a99e-9c0ede5ff46b" providerId="ADAL" clId="{4D06BB3E-259C-4BF6-8181-6B0C5C30EF41}" dt="2023-12-12T16:38:33.052" v="90" actId="1076"/>
        <pc:sldMkLst>
          <pc:docMk/>
          <pc:sldMk cId="0" sldId="268"/>
        </pc:sldMkLst>
        <pc:spChg chg="mod">
          <ac:chgData name="Joseph LoSasso" userId="d17e5c24-9a96-4c34-a99e-9c0ede5ff46b" providerId="ADAL" clId="{4D06BB3E-259C-4BF6-8181-6B0C5C30EF41}" dt="2023-12-12T16:38:30.849" v="89" actId="1076"/>
          <ac:spMkLst>
            <pc:docMk/>
            <pc:sldMk cId="0" sldId="268"/>
            <ac:spMk id="3" creationId="{00000000-0000-0000-0000-000000000000}"/>
          </ac:spMkLst>
        </pc:spChg>
        <pc:graphicFrameChg chg="mod">
          <ac:chgData name="Joseph LoSasso" userId="d17e5c24-9a96-4c34-a99e-9c0ede5ff46b" providerId="ADAL" clId="{4D06BB3E-259C-4BF6-8181-6B0C5C30EF41}" dt="2023-12-12T16:38:33.052" v="90" actId="1076"/>
          <ac:graphicFrameMkLst>
            <pc:docMk/>
            <pc:sldMk cId="0" sldId="268"/>
            <ac:graphicFrameMk id="4" creationId="{00000000-0000-0000-0000-000000000000}"/>
          </ac:graphicFrameMkLst>
        </pc:graphicFrameChg>
      </pc:sldChg>
      <pc:sldChg chg="modSp mod modNotesTx">
        <pc:chgData name="Joseph LoSasso" userId="d17e5c24-9a96-4c34-a99e-9c0ede5ff46b" providerId="ADAL" clId="{4D06BB3E-259C-4BF6-8181-6B0C5C30EF41}" dt="2023-12-12T18:46:34.422" v="410" actId="14100"/>
        <pc:sldMkLst>
          <pc:docMk/>
          <pc:sldMk cId="2007035700" sldId="270"/>
        </pc:sldMkLst>
        <pc:picChg chg="mod">
          <ac:chgData name="Joseph LoSasso" userId="d17e5c24-9a96-4c34-a99e-9c0ede5ff46b" providerId="ADAL" clId="{4D06BB3E-259C-4BF6-8181-6B0C5C30EF41}" dt="2023-12-12T18:46:34.422" v="410" actId="14100"/>
          <ac:picMkLst>
            <pc:docMk/>
            <pc:sldMk cId="2007035700" sldId="270"/>
            <ac:picMk id="7" creationId="{902FE944-C380-AD50-541C-377A787F3008}"/>
          </ac:picMkLst>
        </pc:picChg>
      </pc:sldChg>
      <pc:sldChg chg="addSp modSp mod modAnim">
        <pc:chgData name="Joseph LoSasso" userId="d17e5c24-9a96-4c34-a99e-9c0ede5ff46b" providerId="ADAL" clId="{4D06BB3E-259C-4BF6-8181-6B0C5C30EF41}" dt="2023-12-12T19:03:48.829" v="485" actId="1036"/>
        <pc:sldMkLst>
          <pc:docMk/>
          <pc:sldMk cId="2274598507" sldId="271"/>
        </pc:sldMkLst>
        <pc:spChg chg="mod">
          <ac:chgData name="Joseph LoSasso" userId="d17e5c24-9a96-4c34-a99e-9c0ede5ff46b" providerId="ADAL" clId="{4D06BB3E-259C-4BF6-8181-6B0C5C30EF41}" dt="2023-12-12T19:03:48.829" v="485" actId="1036"/>
          <ac:spMkLst>
            <pc:docMk/>
            <pc:sldMk cId="2274598507" sldId="271"/>
            <ac:spMk id="2" creationId="{6E6DB354-AFBD-7B59-56E5-FCD3D70603C4}"/>
          </ac:spMkLst>
        </pc:spChg>
        <pc:spChg chg="mod">
          <ac:chgData name="Joseph LoSasso" userId="d17e5c24-9a96-4c34-a99e-9c0ede5ff46b" providerId="ADAL" clId="{4D06BB3E-259C-4BF6-8181-6B0C5C30EF41}" dt="2023-12-12T18:54:31.469" v="424" actId="14100"/>
          <ac:spMkLst>
            <pc:docMk/>
            <pc:sldMk cId="2274598507" sldId="271"/>
            <ac:spMk id="4" creationId="{61599BED-5999-989D-9CB6-F8977A9D5A95}"/>
          </ac:spMkLst>
        </pc:spChg>
        <pc:picChg chg="add mod">
          <ac:chgData name="Joseph LoSasso" userId="d17e5c24-9a96-4c34-a99e-9c0ede5ff46b" providerId="ADAL" clId="{4D06BB3E-259C-4BF6-8181-6B0C5C30EF41}" dt="2023-12-12T18:56:18.544" v="438" actId="1035"/>
          <ac:picMkLst>
            <pc:docMk/>
            <pc:sldMk cId="2274598507" sldId="271"/>
            <ac:picMk id="7" creationId="{155360AF-B7FE-2596-6375-9F37FF1390E2}"/>
          </ac:picMkLst>
        </pc:picChg>
      </pc:sldChg>
      <pc:sldChg chg="addSp delSp modSp mod">
        <pc:chgData name="Joseph LoSasso" userId="d17e5c24-9a96-4c34-a99e-9c0ede5ff46b" providerId="ADAL" clId="{4D06BB3E-259C-4BF6-8181-6B0C5C30EF41}" dt="2023-12-12T18:59:53.991" v="440" actId="478"/>
        <pc:sldMkLst>
          <pc:docMk/>
          <pc:sldMk cId="769332498" sldId="274"/>
        </pc:sldMkLst>
        <pc:spChg chg="mod">
          <ac:chgData name="Joseph LoSasso" userId="d17e5c24-9a96-4c34-a99e-9c0ede5ff46b" providerId="ADAL" clId="{4D06BB3E-259C-4BF6-8181-6B0C5C30EF41}" dt="2023-12-12T18:46:16.901" v="408" actId="1035"/>
          <ac:spMkLst>
            <pc:docMk/>
            <pc:sldMk cId="769332498" sldId="274"/>
            <ac:spMk id="7" creationId="{DC1321BA-72E6-D449-C046-60668E815E8F}"/>
          </ac:spMkLst>
        </pc:spChg>
        <pc:spChg chg="mod">
          <ac:chgData name="Joseph LoSasso" userId="d17e5c24-9a96-4c34-a99e-9c0ede5ff46b" providerId="ADAL" clId="{4D06BB3E-259C-4BF6-8181-6B0C5C30EF41}" dt="2023-12-12T18:45:56.433" v="368" actId="1036"/>
          <ac:spMkLst>
            <pc:docMk/>
            <pc:sldMk cId="769332498" sldId="274"/>
            <ac:spMk id="8" creationId="{56A5A70A-7EDB-9FE8-5CF1-647FBAF04C40}"/>
          </ac:spMkLst>
        </pc:spChg>
        <pc:spChg chg="mod">
          <ac:chgData name="Joseph LoSasso" userId="d17e5c24-9a96-4c34-a99e-9c0ede5ff46b" providerId="ADAL" clId="{4D06BB3E-259C-4BF6-8181-6B0C5C30EF41}" dt="2023-12-12T18:45:52.761" v="354" actId="1035"/>
          <ac:spMkLst>
            <pc:docMk/>
            <pc:sldMk cId="769332498" sldId="274"/>
            <ac:spMk id="9" creationId="{93DFAEC1-BCE9-E262-460A-18D8979B737C}"/>
          </ac:spMkLst>
        </pc:spChg>
        <pc:spChg chg="mod">
          <ac:chgData name="Joseph LoSasso" userId="d17e5c24-9a96-4c34-a99e-9c0ede5ff46b" providerId="ADAL" clId="{4D06BB3E-259C-4BF6-8181-6B0C5C30EF41}" dt="2023-12-12T18:45:29.987" v="276" actId="1035"/>
          <ac:spMkLst>
            <pc:docMk/>
            <pc:sldMk cId="769332498" sldId="274"/>
            <ac:spMk id="11" creationId="{FA78D631-D2F8-C3B3-4EA8-9749EAA8DBD2}"/>
          </ac:spMkLst>
        </pc:spChg>
        <pc:spChg chg="mod">
          <ac:chgData name="Joseph LoSasso" userId="d17e5c24-9a96-4c34-a99e-9c0ede5ff46b" providerId="ADAL" clId="{4D06BB3E-259C-4BF6-8181-6B0C5C30EF41}" dt="2023-12-12T18:46:08.698" v="389" actId="14100"/>
          <ac:spMkLst>
            <pc:docMk/>
            <pc:sldMk cId="769332498" sldId="274"/>
            <ac:spMk id="17" creationId="{6312D022-E198-A42F-9A71-6CEA70D02A79}"/>
          </ac:spMkLst>
        </pc:spChg>
        <pc:spChg chg="mod">
          <ac:chgData name="Joseph LoSasso" userId="d17e5c24-9a96-4c34-a99e-9c0ede5ff46b" providerId="ADAL" clId="{4D06BB3E-259C-4BF6-8181-6B0C5C30EF41}" dt="2023-12-12T18:45:16.410" v="269" actId="1035"/>
          <ac:spMkLst>
            <pc:docMk/>
            <pc:sldMk cId="769332498" sldId="274"/>
            <ac:spMk id="18" creationId="{E7B860B5-275A-C556-C4C0-6B5AB5BDED33}"/>
          </ac:spMkLst>
        </pc:spChg>
        <pc:spChg chg="mod">
          <ac:chgData name="Joseph LoSasso" userId="d17e5c24-9a96-4c34-a99e-9c0ede5ff46b" providerId="ADAL" clId="{4D06BB3E-259C-4BF6-8181-6B0C5C30EF41}" dt="2023-12-12T18:45:36.270" v="291" actId="1036"/>
          <ac:spMkLst>
            <pc:docMk/>
            <pc:sldMk cId="769332498" sldId="274"/>
            <ac:spMk id="28" creationId="{948CEE70-39A4-44B7-C3E9-34D19AB5B88B}"/>
          </ac:spMkLst>
        </pc:spChg>
        <pc:spChg chg="mod">
          <ac:chgData name="Joseph LoSasso" userId="d17e5c24-9a96-4c34-a99e-9c0ede5ff46b" providerId="ADAL" clId="{4D06BB3E-259C-4BF6-8181-6B0C5C30EF41}" dt="2023-12-12T18:46:20.070" v="409" actId="1035"/>
          <ac:spMkLst>
            <pc:docMk/>
            <pc:sldMk cId="769332498" sldId="274"/>
            <ac:spMk id="40" creationId="{822FCE3D-91B0-8519-28C8-574D2DE3D514}"/>
          </ac:spMkLst>
        </pc:spChg>
        <pc:spChg chg="mod">
          <ac:chgData name="Joseph LoSasso" userId="d17e5c24-9a96-4c34-a99e-9c0ede5ff46b" providerId="ADAL" clId="{4D06BB3E-259C-4BF6-8181-6B0C5C30EF41}" dt="2023-12-12T18:46:13.295" v="406" actId="1035"/>
          <ac:spMkLst>
            <pc:docMk/>
            <pc:sldMk cId="769332498" sldId="274"/>
            <ac:spMk id="42" creationId="{870E2CF5-942F-8B03-E270-D2AE57B7B8E7}"/>
          </ac:spMkLst>
        </pc:spChg>
        <pc:spChg chg="mod">
          <ac:chgData name="Joseph LoSasso" userId="d17e5c24-9a96-4c34-a99e-9c0ede5ff46b" providerId="ADAL" clId="{4D06BB3E-259C-4BF6-8181-6B0C5C30EF41}" dt="2023-12-12T18:45:43.183" v="314" actId="1035"/>
          <ac:spMkLst>
            <pc:docMk/>
            <pc:sldMk cId="769332498" sldId="274"/>
            <ac:spMk id="43" creationId="{A0468BD4-74C0-7CD7-1C02-0EAFE9FA3750}"/>
          </ac:spMkLst>
        </pc:spChg>
        <pc:spChg chg="mod">
          <ac:chgData name="Joseph LoSasso" userId="d17e5c24-9a96-4c34-a99e-9c0ede5ff46b" providerId="ADAL" clId="{4D06BB3E-259C-4BF6-8181-6B0C5C30EF41}" dt="2023-12-12T16:36:50.631" v="79" actId="242"/>
          <ac:spMkLst>
            <pc:docMk/>
            <pc:sldMk cId="769332498" sldId="274"/>
            <ac:spMk id="102" creationId="{028BE212-50F0-A359-7C63-B91DE555EBC0}"/>
          </ac:spMkLst>
        </pc:spChg>
        <pc:spChg chg="mod">
          <ac:chgData name="Joseph LoSasso" userId="d17e5c24-9a96-4c34-a99e-9c0ede5ff46b" providerId="ADAL" clId="{4D06BB3E-259C-4BF6-8181-6B0C5C30EF41}" dt="2023-12-12T16:36:50.631" v="79" actId="242"/>
          <ac:spMkLst>
            <pc:docMk/>
            <pc:sldMk cId="769332498" sldId="274"/>
            <ac:spMk id="103" creationId="{19F7CB68-3005-C3CF-3A55-43B3FA72542F}"/>
          </ac:spMkLst>
        </pc:spChg>
        <pc:cxnChg chg="add del">
          <ac:chgData name="Joseph LoSasso" userId="d17e5c24-9a96-4c34-a99e-9c0ede5ff46b" providerId="ADAL" clId="{4D06BB3E-259C-4BF6-8181-6B0C5C30EF41}" dt="2023-12-12T18:59:53.991" v="440" actId="478"/>
          <ac:cxnSpMkLst>
            <pc:docMk/>
            <pc:sldMk cId="769332498" sldId="274"/>
            <ac:cxnSpMk id="4" creationId="{115CEB5C-58D1-5172-8A8A-D2CA371E8BA7}"/>
          </ac:cxnSpMkLst>
        </pc:cxnChg>
      </pc:sldChg>
      <pc:sldChg chg="addSp delSp modSp new mod ord">
        <pc:chgData name="Joseph LoSasso" userId="d17e5c24-9a96-4c34-a99e-9c0ede5ff46b" providerId="ADAL" clId="{4D06BB3E-259C-4BF6-8181-6B0C5C30EF41}" dt="2023-12-12T19:03:16.267" v="484"/>
        <pc:sldMkLst>
          <pc:docMk/>
          <pc:sldMk cId="233279917" sldId="278"/>
        </pc:sldMkLst>
        <pc:spChg chg="del">
          <ac:chgData name="Joseph LoSasso" userId="d17e5c24-9a96-4c34-a99e-9c0ede5ff46b" providerId="ADAL" clId="{4D06BB3E-259C-4BF6-8181-6B0C5C30EF41}" dt="2023-12-12T16:33:32.645" v="3" actId="478"/>
          <ac:spMkLst>
            <pc:docMk/>
            <pc:sldMk cId="233279917" sldId="278"/>
            <ac:spMk id="2" creationId="{04A5D367-B51F-849B-60B9-67D1B83A1B37}"/>
          </ac:spMkLst>
        </pc:spChg>
        <pc:spChg chg="del">
          <ac:chgData name="Joseph LoSasso" userId="d17e5c24-9a96-4c34-a99e-9c0ede5ff46b" providerId="ADAL" clId="{4D06BB3E-259C-4BF6-8181-6B0C5C30EF41}" dt="2023-12-12T16:33:32.645" v="3" actId="478"/>
          <ac:spMkLst>
            <pc:docMk/>
            <pc:sldMk cId="233279917" sldId="278"/>
            <ac:spMk id="3" creationId="{1E0300AD-0B32-AE26-F375-F98B14D0CBF6}"/>
          </ac:spMkLst>
        </pc:spChg>
        <pc:spChg chg="del">
          <ac:chgData name="Joseph LoSasso" userId="d17e5c24-9a96-4c34-a99e-9c0ede5ff46b" providerId="ADAL" clId="{4D06BB3E-259C-4BF6-8181-6B0C5C30EF41}" dt="2023-12-12T16:33:32.645" v="3" actId="478"/>
          <ac:spMkLst>
            <pc:docMk/>
            <pc:sldMk cId="233279917" sldId="278"/>
            <ac:spMk id="4" creationId="{C2D439DE-632A-FEC0-6369-91847BF06FA3}"/>
          </ac:spMkLst>
        </pc:spChg>
        <pc:graphicFrameChg chg="add mod">
          <ac:chgData name="Joseph LoSasso" userId="d17e5c24-9a96-4c34-a99e-9c0ede5ff46b" providerId="ADAL" clId="{4D06BB3E-259C-4BF6-8181-6B0C5C30EF41}" dt="2023-12-12T19:03:16.267" v="484"/>
          <ac:graphicFrameMkLst>
            <pc:docMk/>
            <pc:sldMk cId="233279917" sldId="278"/>
            <ac:graphicFrameMk id="5" creationId="{844768AC-D76C-B6A8-403A-AF9AE0EB8DFF}"/>
          </ac:graphicFrameMkLst>
        </pc:graphicFrameChg>
      </pc:sldChg>
      <pc:sldChg chg="addSp delSp modSp new mod setBg">
        <pc:chgData name="Joseph LoSasso" userId="d17e5c24-9a96-4c34-a99e-9c0ede5ff46b" providerId="ADAL" clId="{4D06BB3E-259C-4BF6-8181-6B0C5C30EF41}" dt="2023-12-12T19:00:07.426" v="441" actId="207"/>
        <pc:sldMkLst>
          <pc:docMk/>
          <pc:sldMk cId="2675914138" sldId="279"/>
        </pc:sldMkLst>
        <pc:spChg chg="del">
          <ac:chgData name="Joseph LoSasso" userId="d17e5c24-9a96-4c34-a99e-9c0ede5ff46b" providerId="ADAL" clId="{4D06BB3E-259C-4BF6-8181-6B0C5C30EF41}" dt="2023-12-12T18:27:57.246" v="186" actId="478"/>
          <ac:spMkLst>
            <pc:docMk/>
            <pc:sldMk cId="2675914138" sldId="279"/>
            <ac:spMk id="2" creationId="{F611022F-3976-E7F1-C72B-C605FF258DC3}"/>
          </ac:spMkLst>
        </pc:spChg>
        <pc:spChg chg="del">
          <ac:chgData name="Joseph LoSasso" userId="d17e5c24-9a96-4c34-a99e-9c0ede5ff46b" providerId="ADAL" clId="{4D06BB3E-259C-4BF6-8181-6B0C5C30EF41}" dt="2023-12-12T18:27:56.075" v="185" actId="478"/>
          <ac:spMkLst>
            <pc:docMk/>
            <pc:sldMk cId="2675914138" sldId="279"/>
            <ac:spMk id="3" creationId="{2A9DEBCB-9093-417D-9DF6-5ED81F767012}"/>
          </ac:spMkLst>
        </pc:spChg>
        <pc:spChg chg="add del">
          <ac:chgData name="Joseph LoSasso" userId="d17e5c24-9a96-4c34-a99e-9c0ede5ff46b" providerId="ADAL" clId="{4D06BB3E-259C-4BF6-8181-6B0C5C30EF41}" dt="2023-12-12T18:28:12.460" v="199" actId="26606"/>
          <ac:spMkLst>
            <pc:docMk/>
            <pc:sldMk cId="2675914138" sldId="279"/>
            <ac:spMk id="5" creationId="{224B8BA3-177C-1CFF-06FB-A90D31BEDA99}"/>
          </ac:spMkLst>
        </pc:spChg>
        <pc:spChg chg="add del">
          <ac:chgData name="Joseph LoSasso" userId="d17e5c24-9a96-4c34-a99e-9c0ede5ff46b" providerId="ADAL" clId="{4D06BB3E-259C-4BF6-8181-6B0C5C30EF41}" dt="2023-12-12T18:28:11.473" v="196" actId="26606"/>
          <ac:spMkLst>
            <pc:docMk/>
            <pc:sldMk cId="2675914138" sldId="279"/>
            <ac:spMk id="10" creationId="{C2554CA6-288E-4202-BC52-2E5A8F0C0AED}"/>
          </ac:spMkLst>
        </pc:spChg>
        <pc:spChg chg="add del">
          <ac:chgData name="Joseph LoSasso" userId="d17e5c24-9a96-4c34-a99e-9c0ede5ff46b" providerId="ADAL" clId="{4D06BB3E-259C-4BF6-8181-6B0C5C30EF41}" dt="2023-12-12T18:28:08.469" v="190" actId="26606"/>
          <ac:spMkLst>
            <pc:docMk/>
            <pc:sldMk cId="2675914138" sldId="279"/>
            <ac:spMk id="11" creationId="{AE3A741D-C19B-960A-5803-1C5887147820}"/>
          </ac:spMkLst>
        </pc:spChg>
        <pc:spChg chg="add del">
          <ac:chgData name="Joseph LoSasso" userId="d17e5c24-9a96-4c34-a99e-9c0ede5ff46b" providerId="ADAL" clId="{4D06BB3E-259C-4BF6-8181-6B0C5C30EF41}" dt="2023-12-12T18:28:07.450" v="188" actId="26606"/>
          <ac:spMkLst>
            <pc:docMk/>
            <pc:sldMk cId="2675914138" sldId="279"/>
            <ac:spMk id="12" creationId="{B50AB553-2A96-4A92-96F2-93548E096954}"/>
          </ac:spMkLst>
        </pc:spChg>
        <pc:spChg chg="add del">
          <ac:chgData name="Joseph LoSasso" userId="d17e5c24-9a96-4c34-a99e-9c0ede5ff46b" providerId="ADAL" clId="{4D06BB3E-259C-4BF6-8181-6B0C5C30EF41}" dt="2023-12-12T18:28:08.469" v="190" actId="26606"/>
          <ac:spMkLst>
            <pc:docMk/>
            <pc:sldMk cId="2675914138" sldId="279"/>
            <ac:spMk id="13" creationId="{DC39DE25-0E4E-0AA7-0932-1D78C2372786}"/>
          </ac:spMkLst>
        </pc:spChg>
        <pc:spChg chg="add del">
          <ac:chgData name="Joseph LoSasso" userId="d17e5c24-9a96-4c34-a99e-9c0ede5ff46b" providerId="ADAL" clId="{4D06BB3E-259C-4BF6-8181-6B0C5C30EF41}" dt="2023-12-12T18:28:08.469" v="190" actId="26606"/>
          <ac:spMkLst>
            <pc:docMk/>
            <pc:sldMk cId="2675914138" sldId="279"/>
            <ac:spMk id="15" creationId="{8D6EA299-0840-6DEA-E670-C49AEBC87E89}"/>
          </ac:spMkLst>
        </pc:spChg>
        <pc:spChg chg="add del">
          <ac:chgData name="Joseph LoSasso" userId="d17e5c24-9a96-4c34-a99e-9c0ede5ff46b" providerId="ADAL" clId="{4D06BB3E-259C-4BF6-8181-6B0C5C30EF41}" dt="2023-12-12T18:28:08.469" v="190" actId="26606"/>
          <ac:spMkLst>
            <pc:docMk/>
            <pc:sldMk cId="2675914138" sldId="279"/>
            <ac:spMk id="16" creationId="{224B8BA3-177C-1CFF-06FB-A90D31BEDA99}"/>
          </ac:spMkLst>
        </pc:spChg>
        <pc:spChg chg="add del">
          <ac:chgData name="Joseph LoSasso" userId="d17e5c24-9a96-4c34-a99e-9c0ede5ff46b" providerId="ADAL" clId="{4D06BB3E-259C-4BF6-8181-6B0C5C30EF41}" dt="2023-12-12T18:28:09.870" v="192" actId="26606"/>
          <ac:spMkLst>
            <pc:docMk/>
            <pc:sldMk cId="2675914138" sldId="279"/>
            <ac:spMk id="20" creationId="{224B8BA3-177C-1CFF-06FB-A90D31BEDA99}"/>
          </ac:spMkLst>
        </pc:spChg>
        <pc:spChg chg="add mod">
          <ac:chgData name="Joseph LoSasso" userId="d17e5c24-9a96-4c34-a99e-9c0ede5ff46b" providerId="ADAL" clId="{4D06BB3E-259C-4BF6-8181-6B0C5C30EF41}" dt="2023-12-12T19:00:07.426" v="441" actId="207"/>
          <ac:spMkLst>
            <pc:docMk/>
            <pc:sldMk cId="2675914138" sldId="279"/>
            <ac:spMk id="24" creationId="{FD4F51D7-BCCC-1B84-D68F-5A85933C6690}"/>
          </ac:spMkLst>
        </pc:spChg>
        <pc:spChg chg="add del">
          <ac:chgData name="Joseph LoSasso" userId="d17e5c24-9a96-4c34-a99e-9c0ede5ff46b" providerId="ADAL" clId="{4D06BB3E-259C-4BF6-8181-6B0C5C30EF41}" dt="2023-12-12T18:28:11.473" v="196" actId="26606"/>
          <ac:spMkLst>
            <pc:docMk/>
            <pc:sldMk cId="2675914138" sldId="279"/>
            <ac:spMk id="25" creationId="{B10BB131-AC8E-4A8E-A5D1-36260F720C3B}"/>
          </ac:spMkLst>
        </pc:spChg>
        <pc:spChg chg="add del">
          <ac:chgData name="Joseph LoSasso" userId="d17e5c24-9a96-4c34-a99e-9c0ede5ff46b" providerId="ADAL" clId="{4D06BB3E-259C-4BF6-8181-6B0C5C30EF41}" dt="2023-12-12T18:28:11.473" v="196" actId="26606"/>
          <ac:spMkLst>
            <pc:docMk/>
            <pc:sldMk cId="2675914138" sldId="279"/>
            <ac:spMk id="26" creationId="{5B7778FC-632E-4DCA-A7CB-0D7731CCF970}"/>
          </ac:spMkLst>
        </pc:spChg>
        <pc:spChg chg="add del">
          <ac:chgData name="Joseph LoSasso" userId="d17e5c24-9a96-4c34-a99e-9c0ede5ff46b" providerId="ADAL" clId="{4D06BB3E-259C-4BF6-8181-6B0C5C30EF41}" dt="2023-12-12T18:28:11.473" v="196" actId="26606"/>
          <ac:spMkLst>
            <pc:docMk/>
            <pc:sldMk cId="2675914138" sldId="279"/>
            <ac:spMk id="27" creationId="{FA23A907-97FB-4A8F-880A-DD77401C4296}"/>
          </ac:spMkLst>
        </pc:spChg>
        <pc:spChg chg="add del">
          <ac:chgData name="Joseph LoSasso" userId="d17e5c24-9a96-4c34-a99e-9c0ede5ff46b" providerId="ADAL" clId="{4D06BB3E-259C-4BF6-8181-6B0C5C30EF41}" dt="2023-12-12T18:28:11.473" v="196" actId="26606"/>
          <ac:spMkLst>
            <pc:docMk/>
            <pc:sldMk cId="2675914138" sldId="279"/>
            <ac:spMk id="28" creationId="{224B8BA3-177C-1CFF-06FB-A90D31BEDA99}"/>
          </ac:spMkLst>
        </pc:spChg>
        <pc:spChg chg="add del">
          <ac:chgData name="Joseph LoSasso" userId="d17e5c24-9a96-4c34-a99e-9c0ede5ff46b" providerId="ADAL" clId="{4D06BB3E-259C-4BF6-8181-6B0C5C30EF41}" dt="2023-12-12T18:28:12.444" v="198" actId="26606"/>
          <ac:spMkLst>
            <pc:docMk/>
            <pc:sldMk cId="2675914138" sldId="279"/>
            <ac:spMk id="30" creationId="{907EF6B7-1338-4443-8C46-6A318D952DFD}"/>
          </ac:spMkLst>
        </pc:spChg>
        <pc:spChg chg="add del">
          <ac:chgData name="Joseph LoSasso" userId="d17e5c24-9a96-4c34-a99e-9c0ede5ff46b" providerId="ADAL" clId="{4D06BB3E-259C-4BF6-8181-6B0C5C30EF41}" dt="2023-12-12T18:28:12.444" v="198" actId="26606"/>
          <ac:spMkLst>
            <pc:docMk/>
            <pc:sldMk cId="2675914138" sldId="279"/>
            <ac:spMk id="31" creationId="{DAAE4CDD-124C-4DCF-9584-B6033B545DD5}"/>
          </ac:spMkLst>
        </pc:spChg>
        <pc:spChg chg="add del">
          <ac:chgData name="Joseph LoSasso" userId="d17e5c24-9a96-4c34-a99e-9c0ede5ff46b" providerId="ADAL" clId="{4D06BB3E-259C-4BF6-8181-6B0C5C30EF41}" dt="2023-12-12T18:28:12.444" v="198" actId="26606"/>
          <ac:spMkLst>
            <pc:docMk/>
            <pc:sldMk cId="2675914138" sldId="279"/>
            <ac:spMk id="32" creationId="{081E4A58-353D-44AE-B2FC-2A74E2E400F7}"/>
          </ac:spMkLst>
        </pc:spChg>
        <pc:spChg chg="add del">
          <ac:chgData name="Joseph LoSasso" userId="d17e5c24-9a96-4c34-a99e-9c0ede5ff46b" providerId="ADAL" clId="{4D06BB3E-259C-4BF6-8181-6B0C5C30EF41}" dt="2023-12-12T18:28:12.444" v="198" actId="26606"/>
          <ac:spMkLst>
            <pc:docMk/>
            <pc:sldMk cId="2675914138" sldId="279"/>
            <ac:spMk id="33" creationId="{224B8BA3-177C-1CFF-06FB-A90D31BEDA99}"/>
          </ac:spMkLst>
        </pc:spChg>
        <pc:spChg chg="add">
          <ac:chgData name="Joseph LoSasso" userId="d17e5c24-9a96-4c34-a99e-9c0ede5ff46b" providerId="ADAL" clId="{4D06BB3E-259C-4BF6-8181-6B0C5C30EF41}" dt="2023-12-12T18:28:12.460" v="199" actId="26606"/>
          <ac:spMkLst>
            <pc:docMk/>
            <pc:sldMk cId="2675914138" sldId="279"/>
            <ac:spMk id="35" creationId="{EDDBB197-D710-4A4F-A9CA-FD2177498BE8}"/>
          </ac:spMkLst>
        </pc:spChg>
        <pc:spChg chg="add">
          <ac:chgData name="Joseph LoSasso" userId="d17e5c24-9a96-4c34-a99e-9c0ede5ff46b" providerId="ADAL" clId="{4D06BB3E-259C-4BF6-8181-6B0C5C30EF41}" dt="2023-12-12T18:28:12.460" v="199" actId="26606"/>
          <ac:spMkLst>
            <pc:docMk/>
            <pc:sldMk cId="2675914138" sldId="279"/>
            <ac:spMk id="36" creationId="{975D1CFA-2CDB-4B64-BD9F-85744E8DA12F}"/>
          </ac:spMkLst>
        </pc:spChg>
        <pc:spChg chg="add mod">
          <ac:chgData name="Joseph LoSasso" userId="d17e5c24-9a96-4c34-a99e-9c0ede5ff46b" providerId="ADAL" clId="{4D06BB3E-259C-4BF6-8181-6B0C5C30EF41}" dt="2023-12-12T19:00:07.426" v="441" actId="207"/>
          <ac:spMkLst>
            <pc:docMk/>
            <pc:sldMk cId="2675914138" sldId="279"/>
            <ac:spMk id="37" creationId="{224B8BA3-177C-1CFF-06FB-A90D31BEDA99}"/>
          </ac:spMkLst>
        </pc:spChg>
        <pc:grpChg chg="add">
          <ac:chgData name="Joseph LoSasso" userId="d17e5c24-9a96-4c34-a99e-9c0ede5ff46b" providerId="ADAL" clId="{4D06BB3E-259C-4BF6-8181-6B0C5C30EF41}" dt="2023-12-12T18:28:12.460" v="199" actId="26606"/>
          <ac:grpSpMkLst>
            <pc:docMk/>
            <pc:sldMk cId="2675914138" sldId="279"/>
            <ac:grpSpMk id="38" creationId="{25EE5136-01F1-466C-962D-BA9B4C6757AA}"/>
          </ac:grpSpMkLst>
        </pc:grpChg>
        <pc:graphicFrameChg chg="add del">
          <ac:chgData name="Joseph LoSasso" userId="d17e5c24-9a96-4c34-a99e-9c0ede5ff46b" providerId="ADAL" clId="{4D06BB3E-259C-4BF6-8181-6B0C5C30EF41}" dt="2023-12-12T18:28:07.450" v="188" actId="26606"/>
          <ac:graphicFrameMkLst>
            <pc:docMk/>
            <pc:sldMk cId="2675914138" sldId="279"/>
            <ac:graphicFrameMk id="7" creationId="{3CE75D26-B36C-641A-8954-7F9735DE7085}"/>
          </ac:graphicFrameMkLst>
        </pc:graphicFrameChg>
        <pc:graphicFrameChg chg="add del">
          <ac:chgData name="Joseph LoSasso" userId="d17e5c24-9a96-4c34-a99e-9c0ede5ff46b" providerId="ADAL" clId="{4D06BB3E-259C-4BF6-8181-6B0C5C30EF41}" dt="2023-12-12T18:28:10.823" v="194" actId="26606"/>
          <ac:graphicFrameMkLst>
            <pc:docMk/>
            <pc:sldMk cId="2675914138" sldId="279"/>
            <ac:graphicFrameMk id="23" creationId="{4AE12655-56A2-8EA4-BA47-9991223F6D92}"/>
          </ac:graphicFrameMkLst>
        </pc:graphicFrameChg>
        <pc:picChg chg="add mod">
          <ac:chgData name="Joseph LoSasso" userId="d17e5c24-9a96-4c34-a99e-9c0ede5ff46b" providerId="ADAL" clId="{4D06BB3E-259C-4BF6-8181-6B0C5C30EF41}" dt="2023-12-12T18:28:57.125" v="215" actId="14100"/>
          <ac:picMkLst>
            <pc:docMk/>
            <pc:sldMk cId="2675914138" sldId="279"/>
            <ac:picMk id="6" creationId="{1178F434-3E69-8616-9B18-10C3F801205A}"/>
          </ac:picMkLst>
        </pc:picChg>
        <pc:picChg chg="add del">
          <ac:chgData name="Joseph LoSasso" userId="d17e5c24-9a96-4c34-a99e-9c0ede5ff46b" providerId="ADAL" clId="{4D06BB3E-259C-4BF6-8181-6B0C5C30EF41}" dt="2023-12-12T18:28:07.450" v="188" actId="26606"/>
          <ac:picMkLst>
            <pc:docMk/>
            <pc:sldMk cId="2675914138" sldId="279"/>
            <ac:picMk id="8" creationId="{302BF170-4528-D9AF-E034-B244D59FB7D3}"/>
          </ac:picMkLst>
        </pc:picChg>
        <pc:picChg chg="add del">
          <ac:chgData name="Joseph LoSasso" userId="d17e5c24-9a96-4c34-a99e-9c0ede5ff46b" providerId="ADAL" clId="{4D06BB3E-259C-4BF6-8181-6B0C5C30EF41}" dt="2023-12-12T18:28:32.010" v="211" actId="478"/>
          <ac:picMkLst>
            <pc:docMk/>
            <pc:sldMk cId="2675914138" sldId="279"/>
            <ac:picMk id="9" creationId="{F8FA313C-EA58-048B-0C09-B17983786057}"/>
          </ac:picMkLst>
        </pc:picChg>
        <pc:picChg chg="add del">
          <ac:chgData name="Joseph LoSasso" userId="d17e5c24-9a96-4c34-a99e-9c0ede5ff46b" providerId="ADAL" clId="{4D06BB3E-259C-4BF6-8181-6B0C5C30EF41}" dt="2023-12-12T18:28:08.469" v="190" actId="26606"/>
          <ac:picMkLst>
            <pc:docMk/>
            <pc:sldMk cId="2675914138" sldId="279"/>
            <ac:picMk id="14" creationId="{6E896468-7075-8157-6790-BA96212A0B38}"/>
          </ac:picMkLst>
        </pc:picChg>
        <pc:picChg chg="add del">
          <ac:chgData name="Joseph LoSasso" userId="d17e5c24-9a96-4c34-a99e-9c0ede5ff46b" providerId="ADAL" clId="{4D06BB3E-259C-4BF6-8181-6B0C5C30EF41}" dt="2023-12-12T18:28:09.870" v="192" actId="26606"/>
          <ac:picMkLst>
            <pc:docMk/>
            <pc:sldMk cId="2675914138" sldId="279"/>
            <ac:picMk id="18" creationId="{9A469A5A-08B3-F1AB-B75E-4E9ED3B5624D}"/>
          </ac:picMkLst>
        </pc:picChg>
        <pc:picChg chg="add del">
          <ac:chgData name="Joseph LoSasso" userId="d17e5c24-9a96-4c34-a99e-9c0ede5ff46b" providerId="ADAL" clId="{4D06BB3E-259C-4BF6-8181-6B0C5C30EF41}" dt="2023-12-12T18:28:10.823" v="194" actId="26606"/>
          <ac:picMkLst>
            <pc:docMk/>
            <pc:sldMk cId="2675914138" sldId="279"/>
            <ac:picMk id="22" creationId="{A5709F54-41C5-0353-46B9-4C2CADB2BDE7}"/>
          </ac:picMkLst>
        </pc:picChg>
        <pc:cxnChg chg="add del">
          <ac:chgData name="Joseph LoSasso" userId="d17e5c24-9a96-4c34-a99e-9c0ede5ff46b" providerId="ADAL" clId="{4D06BB3E-259C-4BF6-8181-6B0C5C30EF41}" dt="2023-12-12T18:28:09.870" v="192" actId="26606"/>
          <ac:cxnSpMkLst>
            <pc:docMk/>
            <pc:sldMk cId="2675914138" sldId="279"/>
            <ac:cxnSpMk id="19" creationId="{249EDD1B-F94D-B4E6-ACAA-566B9A26FDE3}"/>
          </ac:cxnSpMkLst>
        </pc:cxnChg>
      </pc:sldChg>
    </pc:docChg>
  </pc:docChgLst>
  <pc:docChgLst>
    <pc:chgData name="Chris Hayes (NHA)" userId="4a178940-0608-4e52-86ef-eed204225f78" providerId="ADAL" clId="{6D7674ED-71E0-4E76-8B41-E7D75879FF31}"/>
    <pc:docChg chg="undo custSel addSld delSld modSld">
      <pc:chgData name="Chris Hayes (NHA)" userId="4a178940-0608-4e52-86ef-eed204225f78" providerId="ADAL" clId="{6D7674ED-71E0-4E76-8B41-E7D75879FF31}" dt="2023-12-12T00:39:02.368" v="1903" actId="1076"/>
      <pc:docMkLst>
        <pc:docMk/>
      </pc:docMkLst>
      <pc:sldChg chg="del">
        <pc:chgData name="Chris Hayes (NHA)" userId="4a178940-0608-4e52-86ef-eed204225f78" providerId="ADAL" clId="{6D7674ED-71E0-4E76-8B41-E7D75879FF31}" dt="2023-12-11T23:55:16.546" v="854" actId="47"/>
        <pc:sldMkLst>
          <pc:docMk/>
          <pc:sldMk cId="637041193" sldId="272"/>
        </pc:sldMkLst>
      </pc:sldChg>
      <pc:sldChg chg="del">
        <pc:chgData name="Chris Hayes (NHA)" userId="4a178940-0608-4e52-86ef-eed204225f78" providerId="ADAL" clId="{6D7674ED-71E0-4E76-8B41-E7D75879FF31}" dt="2023-12-11T23:55:16.546" v="854" actId="47"/>
        <pc:sldMkLst>
          <pc:docMk/>
          <pc:sldMk cId="1178549687" sldId="273"/>
        </pc:sldMkLst>
      </pc:sldChg>
      <pc:sldChg chg="addSp delSp modSp mod">
        <pc:chgData name="Chris Hayes (NHA)" userId="4a178940-0608-4e52-86ef-eed204225f78" providerId="ADAL" clId="{6D7674ED-71E0-4E76-8B41-E7D75879FF31}" dt="2023-12-12T00:39:02.368" v="1903" actId="1076"/>
        <pc:sldMkLst>
          <pc:docMk/>
          <pc:sldMk cId="769332498" sldId="274"/>
        </pc:sldMkLst>
        <pc:spChg chg="mod">
          <ac:chgData name="Chris Hayes (NHA)" userId="4a178940-0608-4e52-86ef-eed204225f78" providerId="ADAL" clId="{6D7674ED-71E0-4E76-8B41-E7D75879FF31}" dt="2023-12-12T00:38:22.789" v="1901" actId="1076"/>
          <ac:spMkLst>
            <pc:docMk/>
            <pc:sldMk cId="769332498" sldId="274"/>
            <ac:spMk id="2" creationId="{E778319C-2CE8-2D03-F274-E19F185FFE82}"/>
          </ac:spMkLst>
        </pc:spChg>
        <pc:spChg chg="add del mod">
          <ac:chgData name="Chris Hayes (NHA)" userId="4a178940-0608-4e52-86ef-eed204225f78" providerId="ADAL" clId="{6D7674ED-71E0-4E76-8B41-E7D75879FF31}" dt="2023-12-11T23:58:11.162" v="904" actId="478"/>
          <ac:spMkLst>
            <pc:docMk/>
            <pc:sldMk cId="769332498" sldId="274"/>
            <ac:spMk id="4" creationId="{C878D9A9-9FC4-74AA-6A27-4A979DB0C765}"/>
          </ac:spMkLst>
        </pc:spChg>
        <pc:spChg chg="add del mod">
          <ac:chgData name="Chris Hayes (NHA)" userId="4a178940-0608-4e52-86ef-eed204225f78" providerId="ADAL" clId="{6D7674ED-71E0-4E76-8B41-E7D75879FF31}" dt="2023-12-11T23:59:42.584" v="934" actId="478"/>
          <ac:spMkLst>
            <pc:docMk/>
            <pc:sldMk cId="769332498" sldId="274"/>
            <ac:spMk id="6" creationId="{496297A2-6BF9-23E8-F0C7-8FDDAF31CDC8}"/>
          </ac:spMkLst>
        </pc:spChg>
        <pc:spChg chg="add mod">
          <ac:chgData name="Chris Hayes (NHA)" userId="4a178940-0608-4e52-86ef-eed204225f78" providerId="ADAL" clId="{6D7674ED-71E0-4E76-8B41-E7D75879FF31}" dt="2023-12-12T00:22:44.025" v="1500" actId="1076"/>
          <ac:spMkLst>
            <pc:docMk/>
            <pc:sldMk cId="769332498" sldId="274"/>
            <ac:spMk id="7" creationId="{DC1321BA-72E6-D449-C046-60668E815E8F}"/>
          </ac:spMkLst>
        </pc:spChg>
        <pc:spChg chg="add mod">
          <ac:chgData name="Chris Hayes (NHA)" userId="4a178940-0608-4e52-86ef-eed204225f78" providerId="ADAL" clId="{6D7674ED-71E0-4E76-8B41-E7D75879FF31}" dt="2023-12-12T00:23:02.456" v="1506" actId="1076"/>
          <ac:spMkLst>
            <pc:docMk/>
            <pc:sldMk cId="769332498" sldId="274"/>
            <ac:spMk id="8" creationId="{56A5A70A-7EDB-9FE8-5CF1-647FBAF04C40}"/>
          </ac:spMkLst>
        </pc:spChg>
        <pc:spChg chg="add mod">
          <ac:chgData name="Chris Hayes (NHA)" userId="4a178940-0608-4e52-86ef-eed204225f78" providerId="ADAL" clId="{6D7674ED-71E0-4E76-8B41-E7D75879FF31}" dt="2023-12-12T00:23:04.837" v="1507" actId="1076"/>
          <ac:spMkLst>
            <pc:docMk/>
            <pc:sldMk cId="769332498" sldId="274"/>
            <ac:spMk id="9" creationId="{93DFAEC1-BCE9-E262-460A-18D8979B737C}"/>
          </ac:spMkLst>
        </pc:spChg>
        <pc:spChg chg="del">
          <ac:chgData name="Chris Hayes (NHA)" userId="4a178940-0608-4e52-86ef-eed204225f78" providerId="ADAL" clId="{6D7674ED-71E0-4E76-8B41-E7D75879FF31}" dt="2023-12-11T23:59:39.278" v="933" actId="478"/>
          <ac:spMkLst>
            <pc:docMk/>
            <pc:sldMk cId="769332498" sldId="274"/>
            <ac:spMk id="10" creationId="{4DB0A2FA-5D96-215B-CC72-FB61D8525AAC}"/>
          </ac:spMkLst>
        </pc:spChg>
        <pc:spChg chg="add mod">
          <ac:chgData name="Chris Hayes (NHA)" userId="4a178940-0608-4e52-86ef-eed204225f78" providerId="ADAL" clId="{6D7674ED-71E0-4E76-8B41-E7D75879FF31}" dt="2023-12-12T00:22:28.112" v="1496" actId="20577"/>
          <ac:spMkLst>
            <pc:docMk/>
            <pc:sldMk cId="769332498" sldId="274"/>
            <ac:spMk id="11" creationId="{FA78D631-D2F8-C3B3-4EA8-9749EAA8DBD2}"/>
          </ac:spMkLst>
        </pc:spChg>
        <pc:spChg chg="mod">
          <ac:chgData name="Chris Hayes (NHA)" userId="4a178940-0608-4e52-86ef-eed204225f78" providerId="ADAL" clId="{6D7674ED-71E0-4E76-8B41-E7D75879FF31}" dt="2023-12-12T00:22:33.194" v="1497" actId="14100"/>
          <ac:spMkLst>
            <pc:docMk/>
            <pc:sldMk cId="769332498" sldId="274"/>
            <ac:spMk id="17" creationId="{6312D022-E198-A42F-9A71-6CEA70D02A79}"/>
          </ac:spMkLst>
        </pc:spChg>
        <pc:spChg chg="mod">
          <ac:chgData name="Chris Hayes (NHA)" userId="4a178940-0608-4e52-86ef-eed204225f78" providerId="ADAL" clId="{6D7674ED-71E0-4E76-8B41-E7D75879FF31}" dt="2023-12-12T00:21:54.678" v="1438" actId="14100"/>
          <ac:spMkLst>
            <pc:docMk/>
            <pc:sldMk cId="769332498" sldId="274"/>
            <ac:spMk id="18" creationId="{E7B860B5-275A-C556-C4C0-6B5AB5BDED33}"/>
          </ac:spMkLst>
        </pc:spChg>
        <pc:spChg chg="del">
          <ac:chgData name="Chris Hayes (NHA)" userId="4a178940-0608-4e52-86ef-eed204225f78" providerId="ADAL" clId="{6D7674ED-71E0-4E76-8B41-E7D75879FF31}" dt="2023-12-11T23:57:59.280" v="902" actId="478"/>
          <ac:spMkLst>
            <pc:docMk/>
            <pc:sldMk cId="769332498" sldId="274"/>
            <ac:spMk id="24" creationId="{87B50D4B-95D3-345D-A56E-1A92A311086C}"/>
          </ac:spMkLst>
        </pc:spChg>
        <pc:spChg chg="mod">
          <ac:chgData name="Chris Hayes (NHA)" userId="4a178940-0608-4e52-86ef-eed204225f78" providerId="ADAL" clId="{6D7674ED-71E0-4E76-8B41-E7D75879FF31}" dt="2023-12-12T00:22:40.760" v="1498" actId="1076"/>
          <ac:spMkLst>
            <pc:docMk/>
            <pc:sldMk cId="769332498" sldId="274"/>
            <ac:spMk id="28" creationId="{948CEE70-39A4-44B7-C3E9-34D19AB5B88B}"/>
          </ac:spMkLst>
        </pc:spChg>
        <pc:spChg chg="mod">
          <ac:chgData name="Chris Hayes (NHA)" userId="4a178940-0608-4e52-86ef-eed204225f78" providerId="ADAL" clId="{6D7674ED-71E0-4E76-8B41-E7D75879FF31}" dt="2023-12-12T00:38:31.071" v="1902" actId="14100"/>
          <ac:spMkLst>
            <pc:docMk/>
            <pc:sldMk cId="769332498" sldId="274"/>
            <ac:spMk id="40" creationId="{822FCE3D-91B0-8519-28C8-574D2DE3D514}"/>
          </ac:spMkLst>
        </pc:spChg>
        <pc:spChg chg="del mod">
          <ac:chgData name="Chris Hayes (NHA)" userId="4a178940-0608-4e52-86ef-eed204225f78" providerId="ADAL" clId="{6D7674ED-71E0-4E76-8B41-E7D75879FF31}" dt="2023-12-12T00:06:42.992" v="1183" actId="478"/>
          <ac:spMkLst>
            <pc:docMk/>
            <pc:sldMk cId="769332498" sldId="274"/>
            <ac:spMk id="41" creationId="{C901F574-E7BF-A683-F9A3-C4A490A0D8E9}"/>
          </ac:spMkLst>
        </pc:spChg>
        <pc:spChg chg="mod">
          <ac:chgData name="Chris Hayes (NHA)" userId="4a178940-0608-4e52-86ef-eed204225f78" providerId="ADAL" clId="{6D7674ED-71E0-4E76-8B41-E7D75879FF31}" dt="2023-12-12T00:23:09.760" v="1508" actId="14100"/>
          <ac:spMkLst>
            <pc:docMk/>
            <pc:sldMk cId="769332498" sldId="274"/>
            <ac:spMk id="42" creationId="{870E2CF5-942F-8B03-E270-D2AE57B7B8E7}"/>
          </ac:spMkLst>
        </pc:spChg>
        <pc:spChg chg="mod">
          <ac:chgData name="Chris Hayes (NHA)" userId="4a178940-0608-4e52-86ef-eed204225f78" providerId="ADAL" clId="{6D7674ED-71E0-4E76-8B41-E7D75879FF31}" dt="2023-12-12T00:22:42.510" v="1499" actId="1076"/>
          <ac:spMkLst>
            <pc:docMk/>
            <pc:sldMk cId="769332498" sldId="274"/>
            <ac:spMk id="43" creationId="{A0468BD4-74C0-7CD7-1C02-0EAFE9FA3750}"/>
          </ac:spMkLst>
        </pc:spChg>
        <pc:spChg chg="del mod">
          <ac:chgData name="Chris Hayes (NHA)" userId="4a178940-0608-4e52-86ef-eed204225f78" providerId="ADAL" clId="{6D7674ED-71E0-4E76-8B41-E7D75879FF31}" dt="2023-12-12T00:04:04.997" v="1056" actId="478"/>
          <ac:spMkLst>
            <pc:docMk/>
            <pc:sldMk cId="769332498" sldId="274"/>
            <ac:spMk id="44" creationId="{8F3B546C-9F14-E467-DE34-5B7D187A1B51}"/>
          </ac:spMkLst>
        </pc:spChg>
        <pc:spChg chg="del">
          <ac:chgData name="Chris Hayes (NHA)" userId="4a178940-0608-4e52-86ef-eed204225f78" providerId="ADAL" clId="{6D7674ED-71E0-4E76-8B41-E7D75879FF31}" dt="2023-12-12T00:06:46.182" v="1184" actId="478"/>
          <ac:spMkLst>
            <pc:docMk/>
            <pc:sldMk cId="769332498" sldId="274"/>
            <ac:spMk id="45" creationId="{36A01179-F6C9-8ABB-7D21-F5E13A854EA2}"/>
          </ac:spMkLst>
        </pc:spChg>
        <pc:spChg chg="mod">
          <ac:chgData name="Chris Hayes (NHA)" userId="4a178940-0608-4e52-86ef-eed204225f78" providerId="ADAL" clId="{6D7674ED-71E0-4E76-8B41-E7D75879FF31}" dt="2023-12-12T00:11:20.324" v="1268" actId="1076"/>
          <ac:spMkLst>
            <pc:docMk/>
            <pc:sldMk cId="769332498" sldId="274"/>
            <ac:spMk id="101" creationId="{5D75CF1C-89C8-3658-E1C1-3B208B1E7D72}"/>
          </ac:spMkLst>
        </pc:spChg>
        <pc:spChg chg="mod">
          <ac:chgData name="Chris Hayes (NHA)" userId="4a178940-0608-4e52-86ef-eed204225f78" providerId="ADAL" clId="{6D7674ED-71E0-4E76-8B41-E7D75879FF31}" dt="2023-12-12T00:39:02.368" v="1903" actId="1076"/>
          <ac:spMkLst>
            <pc:docMk/>
            <pc:sldMk cId="769332498" sldId="274"/>
            <ac:spMk id="102" creationId="{028BE212-50F0-A359-7C63-B91DE555EBC0}"/>
          </ac:spMkLst>
        </pc:spChg>
      </pc:sldChg>
      <pc:sldChg chg="addSp delSp modSp mod">
        <pc:chgData name="Chris Hayes (NHA)" userId="4a178940-0608-4e52-86ef-eed204225f78" providerId="ADAL" clId="{6D7674ED-71E0-4E76-8B41-E7D75879FF31}" dt="2023-12-12T00:37:39.981" v="1853" actId="1076"/>
        <pc:sldMkLst>
          <pc:docMk/>
          <pc:sldMk cId="1555723961" sldId="275"/>
        </pc:sldMkLst>
        <pc:spChg chg="mod">
          <ac:chgData name="Chris Hayes (NHA)" userId="4a178940-0608-4e52-86ef-eed204225f78" providerId="ADAL" clId="{6D7674ED-71E0-4E76-8B41-E7D75879FF31}" dt="2023-12-12T00:37:39.981" v="1853" actId="1076"/>
          <ac:spMkLst>
            <pc:docMk/>
            <pc:sldMk cId="1555723961" sldId="275"/>
            <ac:spMk id="2" creationId="{6E6DB354-AFBD-7B59-56E5-FCD3D70603C4}"/>
          </ac:spMkLst>
        </pc:spChg>
        <pc:spChg chg="del mod">
          <ac:chgData name="Chris Hayes (NHA)" userId="4a178940-0608-4e52-86ef-eed204225f78" providerId="ADAL" clId="{6D7674ED-71E0-4E76-8B41-E7D75879FF31}" dt="2023-12-12T00:37:29.642" v="1850" actId="478"/>
          <ac:spMkLst>
            <pc:docMk/>
            <pc:sldMk cId="1555723961" sldId="275"/>
            <ac:spMk id="4" creationId="{61599BED-5999-989D-9CB6-F8977A9D5A95}"/>
          </ac:spMkLst>
        </pc:spChg>
        <pc:picChg chg="add mod ord">
          <ac:chgData name="Chris Hayes (NHA)" userId="4a178940-0608-4e52-86ef-eed204225f78" providerId="ADAL" clId="{6D7674ED-71E0-4E76-8B41-E7D75879FF31}" dt="2023-12-12T00:37:25.923" v="1849" actId="1076"/>
          <ac:picMkLst>
            <pc:docMk/>
            <pc:sldMk cId="1555723961" sldId="275"/>
            <ac:picMk id="7" creationId="{6F6AD729-C177-081B-8ED4-CEC313FC4FD5}"/>
          </ac:picMkLst>
        </pc:picChg>
      </pc:sldChg>
      <pc:sldChg chg="modSp del mod">
        <pc:chgData name="Chris Hayes (NHA)" userId="4a178940-0608-4e52-86ef-eed204225f78" providerId="ADAL" clId="{6D7674ED-71E0-4E76-8B41-E7D75879FF31}" dt="2023-12-11T23:36:48.261" v="3" actId="47"/>
        <pc:sldMkLst>
          <pc:docMk/>
          <pc:sldMk cId="3115777444" sldId="275"/>
        </pc:sldMkLst>
        <pc:spChg chg="mod">
          <ac:chgData name="Chris Hayes (NHA)" userId="4a178940-0608-4e52-86ef-eed204225f78" providerId="ADAL" clId="{6D7674ED-71E0-4E76-8B41-E7D75879FF31}" dt="2023-12-11T23:35:28.665" v="2" actId="20577"/>
          <ac:spMkLst>
            <pc:docMk/>
            <pc:sldMk cId="3115777444" sldId="275"/>
            <ac:spMk id="6" creationId="{E7E64D1C-43DE-5F44-9B81-4274B396E7AC}"/>
          </ac:spMkLst>
        </pc:spChg>
      </pc:sldChg>
      <pc:sldChg chg="addSp modSp add mod">
        <pc:chgData name="Chris Hayes (NHA)" userId="4a178940-0608-4e52-86ef-eed204225f78" providerId="ADAL" clId="{6D7674ED-71E0-4E76-8B41-E7D75879FF31}" dt="2023-12-12T00:38:16.293" v="1900" actId="27636"/>
        <pc:sldMkLst>
          <pc:docMk/>
          <pc:sldMk cId="3805562743" sldId="276"/>
        </pc:sldMkLst>
        <pc:spChg chg="mod">
          <ac:chgData name="Chris Hayes (NHA)" userId="4a178940-0608-4e52-86ef-eed204225f78" providerId="ADAL" clId="{6D7674ED-71E0-4E76-8B41-E7D75879FF31}" dt="2023-12-12T00:38:16.293" v="1900" actId="27636"/>
          <ac:spMkLst>
            <pc:docMk/>
            <pc:sldMk cId="3805562743" sldId="276"/>
            <ac:spMk id="2" creationId="{6E6DB354-AFBD-7B59-56E5-FCD3D70603C4}"/>
          </ac:spMkLst>
        </pc:spChg>
        <pc:spChg chg="mod">
          <ac:chgData name="Chris Hayes (NHA)" userId="4a178940-0608-4e52-86ef-eed204225f78" providerId="ADAL" clId="{6D7674ED-71E0-4E76-8B41-E7D75879FF31}" dt="2023-12-11T23:41:08.920" v="206" actId="5793"/>
          <ac:spMkLst>
            <pc:docMk/>
            <pc:sldMk cId="3805562743" sldId="276"/>
            <ac:spMk id="4" creationId="{61599BED-5999-989D-9CB6-F8977A9D5A95}"/>
          </ac:spMkLst>
        </pc:spChg>
        <pc:spChg chg="add mod">
          <ac:chgData name="Chris Hayes (NHA)" userId="4a178940-0608-4e52-86ef-eed204225f78" providerId="ADAL" clId="{6D7674ED-71E0-4E76-8B41-E7D75879FF31}" dt="2023-12-12T00:17:24.494" v="1321" actId="20577"/>
          <ac:spMkLst>
            <pc:docMk/>
            <pc:sldMk cId="3805562743" sldId="276"/>
            <ac:spMk id="7" creationId="{E2CFB4FD-4FFA-4508-95AF-3A43E7B30164}"/>
          </ac:spMkLst>
        </pc:spChg>
      </pc:sldChg>
      <pc:sldChg chg="modSp mod">
        <pc:chgData name="Chris Hayes (NHA)" userId="4a178940-0608-4e52-86ef-eed204225f78" providerId="ADAL" clId="{6D7674ED-71E0-4E76-8B41-E7D75879FF31}" dt="2023-12-12T00:28:47.084" v="1833" actId="20577"/>
        <pc:sldMkLst>
          <pc:docMk/>
          <pc:sldMk cId="2570345914" sldId="277"/>
        </pc:sldMkLst>
        <pc:spChg chg="mod">
          <ac:chgData name="Chris Hayes (NHA)" userId="4a178940-0608-4e52-86ef-eed204225f78" providerId="ADAL" clId="{6D7674ED-71E0-4E76-8B41-E7D75879FF31}" dt="2023-12-12T00:24:22.510" v="1586" actId="20577"/>
          <ac:spMkLst>
            <pc:docMk/>
            <pc:sldMk cId="2570345914" sldId="277"/>
            <ac:spMk id="2" creationId="{6E6DB354-AFBD-7B59-56E5-FCD3D70603C4}"/>
          </ac:spMkLst>
        </pc:spChg>
        <pc:spChg chg="mod">
          <ac:chgData name="Chris Hayes (NHA)" userId="4a178940-0608-4e52-86ef-eed204225f78" providerId="ADAL" clId="{6D7674ED-71E0-4E76-8B41-E7D75879FF31}" dt="2023-12-12T00:28:47.084" v="1833" actId="20577"/>
          <ac:spMkLst>
            <pc:docMk/>
            <pc:sldMk cId="2570345914" sldId="277"/>
            <ac:spMk id="7" creationId="{E2CFB4FD-4FFA-4508-95AF-3A43E7B3016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ationalhydropower.sharepoint.com/sites/NetworkShares/Shared%20Documents/Company/Data/1.%20%20Committees%20and%20Programs/Hydro%20Academy/Hydro%20System%20Principals%20Certified%20Course/Participation%20in%20Course/Survey/Who%20has%20completed%20this%20survey_asof_11-3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02_0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4_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8_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6_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A_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C_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Organizations</a:t>
            </a:r>
            <a:r>
              <a:rPr lang="en-US" baseline="0"/>
              <a:t> </a:t>
            </a:r>
            <a:r>
              <a:rPr lang="en-US"/>
              <a:t>Who Responded, by Type</a:t>
            </a:r>
          </a:p>
        </c:rich>
      </c:tx>
      <c:layout>
        <c:manualLayout>
          <c:xMode val="edge"/>
          <c:yMode val="edge"/>
          <c:x val="3.887821936425085E-2"/>
          <c:y val="2.6871981908415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DB-473A-98E7-948C89D1894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DB-473A-98E7-948C89D1894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0DB-473A-98E7-948C89D1894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0DB-473A-98E7-948C89D1894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0DB-473A-98E7-948C89D1894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0DB-473A-98E7-948C89D1894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0DB-473A-98E7-948C89D1894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Power Producers</a:t>
                    </a:r>
                    <a:r>
                      <a:rPr lang="en-US" baseline="0"/>
                      <a:t>
</a:t>
                    </a:r>
                    <a:fld id="{DB5622BC-BF54-4AD0-BBE0-A6C48ABF081C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DB-473A-98E7-948C89D18949}"/>
                </c:ext>
              </c:extLst>
            </c:dLbl>
            <c:dLbl>
              <c:idx val="1"/>
              <c:layout>
                <c:manualLayout>
                  <c:x val="8.5322605527309234E-2"/>
                  <c:y val="-3.45496910251057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DB-473A-98E7-948C89D18949}"/>
                </c:ext>
              </c:extLst>
            </c:dLbl>
            <c:dLbl>
              <c:idx val="2"/>
              <c:layout>
                <c:manualLayout>
                  <c:x val="7.4657279836394799E-3"/>
                  <c:y val="4.99051092584859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DB-473A-98E7-948C89D18949}"/>
                </c:ext>
              </c:extLst>
            </c:dLbl>
            <c:dLbl>
              <c:idx val="5"/>
              <c:layout>
                <c:manualLayout>
                  <c:x val="-1.0665325690913654E-2"/>
                  <c:y val="3.83885455834507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DB-473A-98E7-948C89D18949}"/>
                </c:ext>
              </c:extLst>
            </c:dLbl>
            <c:dLbl>
              <c:idx val="6"/>
              <c:layout>
                <c:manualLayout>
                  <c:x val="7.8923410112760967E-2"/>
                  <c:y val="1.91942727917253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DB-473A-98E7-948C89D18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'[Who has completed this survey_asof_11-30.xlsx]Sheet3'!$A$1:$A$7</c:f>
              <c:strCache>
                <c:ptCount val="7"/>
                <c:pt idx="0">
                  <c:v>Asset Owner</c:v>
                </c:pt>
                <c:pt idx="1">
                  <c:v>Academia</c:v>
                </c:pt>
                <c:pt idx="2">
                  <c:v>Federal Power Marketing Association</c:v>
                </c:pt>
                <c:pt idx="3">
                  <c:v>Service Provider</c:v>
                </c:pt>
                <c:pt idx="4">
                  <c:v>Construction</c:v>
                </c:pt>
                <c:pt idx="5">
                  <c:v>Developer</c:v>
                </c:pt>
                <c:pt idx="6">
                  <c:v>Law Firm</c:v>
                </c:pt>
              </c:strCache>
            </c:strRef>
          </c:cat>
          <c:val>
            <c:numRef>
              <c:f>'[Who has completed this survey_asof_11-30.xlsx]Sheet3'!$B$1:$B$7</c:f>
              <c:numCache>
                <c:formatCode>General</c:formatCode>
                <c:ptCount val="7"/>
                <c:pt idx="0">
                  <c:v>35</c:v>
                </c:pt>
                <c:pt idx="1">
                  <c:v>3</c:v>
                </c:pt>
                <c:pt idx="2">
                  <c:v>3</c:v>
                </c:pt>
                <c:pt idx="3">
                  <c:v>43</c:v>
                </c:pt>
                <c:pt idx="4">
                  <c:v>9</c:v>
                </c:pt>
                <c:pt idx="5">
                  <c:v>13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0DB-473A-98E7-948C89D1894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8.5368291115914693E-2"/>
          <c:y val="3.7411170563123541E-2"/>
          <c:w val="0.88629324770456708"/>
          <c:h val="0.657473927065302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C18D-4D52-A45D-1ACF70CE56D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C18D-4D52-A45D-1ACF70CE56D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0.69830000000000003</c:v>
                </c:pt>
                <c:pt idx="1">
                  <c:v>0.30170000000000002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8D-4D52-A45D-1ACF70CE56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3200" b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0.8"/>
          <c:min val="0"/>
        </c:scaling>
        <c:delete val="0"/>
        <c:axPos val="b"/>
        <c:numFmt formatCode="0%" sourceLinked="0"/>
        <c:majorTickMark val="none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en-US"/>
          </a:p>
        </c:txPr>
        <c:crossAx val="2068027336"/>
        <c:crosses val="max"/>
        <c:crossBetween val="between"/>
        <c:majorUnit val="0.25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Sheet1!$A$2:$A$2</c:f>
            </c:multiLvl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ED-4F1B-8A93-F8B571E814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Unlikely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Sheet1!$A$2:$A$2</c:f>
            </c:multiLvl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ED-4F1B-8A93-F8B571E814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Likely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Sheet1!$A$2:$A$2</c:f>
            </c:multiLvl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ED-4F1B-8A93-F8B571E8146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Sheet1!$A$2:$A$2</c:f>
            </c:multiLvl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ED-4F1B-8A93-F8B571E814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50"/>
          <c:min val="0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02733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24-495B-BD27-E013BF53E80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24-495B-BD27-E013BF53E80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24-495B-BD27-E013BF53E80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24-495B-BD27-E013BF53E80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C24-495B-BD27-E013BF53E80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C24-495B-BD27-E013BF53E80E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None</c:v>
                </c:pt>
                <c:pt idx="1">
                  <c:v>Between 1 and 5 employees</c:v>
                </c:pt>
                <c:pt idx="2">
                  <c:v>Between 6 - 10 employees</c:v>
                </c:pt>
                <c:pt idx="3">
                  <c:v>Between 11 - 15 employees</c:v>
                </c:pt>
                <c:pt idx="4">
                  <c:v>Between 16 - 20 employees</c:v>
                </c:pt>
                <c:pt idx="5">
                  <c:v>Greater than 20 employees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</c:v>
                </c:pt>
                <c:pt idx="1">
                  <c:v>65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C24-495B-BD27-E013BF53E8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70"/>
          <c:min val="0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027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Sheet1!$A$2:$A$2</c:f>
            </c:multiLvl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E-4C83-BDC4-BC693E617C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Unlikely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Sheet1!$A$2:$A$2</c:f>
            </c:multiLvl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FE-4C83-BDC4-BC693E617C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Likely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Sheet1!$A$2:$A$2</c:f>
            </c:multiLvl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FE-4C83-BDC4-BC693E617C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Sheet1!$A$2:$A$2</c:f>
            </c:multiLvl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FE-4C83-BDC4-BC693E617C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>
            <a:outerShdw blurRad="50800" dist="50800" sx="1000" sy="1000" algn="ctr" rotWithShape="0">
              <a:srgbClr val="000000"/>
            </a:outerShdw>
            <a:softEdge rad="7620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60"/>
          <c:min val="0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02733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67-494C-9F5E-E40FBB633D3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67-494C-9F5E-E40FBB633D3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67-494C-9F5E-E40FBB633D3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67-494C-9F5E-E40FBB633D3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67-494C-9F5E-E40FBB633D3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067-494C-9F5E-E40FBB633D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None</c:v>
                </c:pt>
                <c:pt idx="1">
                  <c:v>Between 1 and 5 employees</c:v>
                </c:pt>
                <c:pt idx="2">
                  <c:v>Between 6 - 10 employees</c:v>
                </c:pt>
                <c:pt idx="3">
                  <c:v>Between 11 - 15 employees</c:v>
                </c:pt>
                <c:pt idx="4">
                  <c:v>Between 16 - 20 employees</c:v>
                </c:pt>
                <c:pt idx="5">
                  <c:v>Greater than 20 employees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</c:v>
                </c:pt>
                <c:pt idx="1">
                  <c:v>69</c:v>
                </c:pt>
                <c:pt idx="2">
                  <c:v>11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67-494C-9F5E-E40FBB633D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70"/>
          <c:min val="0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027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Sheet1!$A$2:$A$2</c:f>
            </c:multiLvl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A-4795-BFA4-7B93313C14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Unlikely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Sheet1!$A$2:$A$2</c:f>
            </c:multiLvl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A-4795-BFA4-7B93313C14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Likely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Sheet1!$A$2:$A$2</c:f>
            </c:multiLvl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CA-4795-BFA4-7B93313C143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9F1-4686-94A2-61EA1CBD2A0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Sheet1!$A$2:$A$2</c:f>
            </c:multiLvl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CA-4795-BFA4-7B93313C14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60"/>
          <c:min val="0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02733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AEE4C-4165-41D7-B84F-B38D8A4679A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9EC9-BCD1-4291-BE58-350F49E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>
                <a:solidFill>
                  <a:srgbClr val="333E48"/>
                </a:solidFill>
                <a:effectLst/>
                <a:latin typeface="National2"/>
              </a:rPr>
              <a:t>The course would include 8 modules:</a:t>
            </a:r>
            <a:br>
              <a:rPr lang="en-US"/>
            </a:br>
            <a:r>
              <a:rPr lang="en-US" b="0" i="0">
                <a:solidFill>
                  <a:srgbClr val="333E48"/>
                </a:solidFill>
                <a:effectLst/>
                <a:latin typeface="National2"/>
              </a:rPr>
              <a:t>Introduction / Overview / Foundation / Water to Wires</a:t>
            </a:r>
          </a:p>
          <a:p>
            <a:pPr algn="l">
              <a:buFont typeface="+mj-lt"/>
              <a:buAutoNum type="arabicPeriod"/>
            </a:pPr>
            <a:r>
              <a:rPr lang="en-US" b="0" i="0">
                <a:solidFill>
                  <a:srgbClr val="333E48"/>
                </a:solidFill>
                <a:effectLst/>
                <a:latin typeface="National2"/>
              </a:rPr>
              <a:t>Production Planning and Water Management</a:t>
            </a:r>
          </a:p>
          <a:p>
            <a:pPr algn="l">
              <a:buFont typeface="+mj-lt"/>
              <a:buAutoNum type="arabicPeriod"/>
            </a:pPr>
            <a:r>
              <a:rPr lang="en-US" b="0" i="0">
                <a:solidFill>
                  <a:srgbClr val="333E48"/>
                </a:solidFill>
                <a:effectLst/>
                <a:latin typeface="National2"/>
              </a:rPr>
              <a:t>Dam Safety </a:t>
            </a:r>
          </a:p>
          <a:p>
            <a:pPr algn="l">
              <a:buFont typeface="+mj-lt"/>
              <a:buAutoNum type="arabicPeriod"/>
            </a:pPr>
            <a:r>
              <a:rPr lang="en-US" b="0" i="0">
                <a:solidFill>
                  <a:srgbClr val="333E48"/>
                </a:solidFill>
                <a:effectLst/>
                <a:latin typeface="National2"/>
              </a:rPr>
              <a:t>Equipment, Engineering and Technology</a:t>
            </a:r>
          </a:p>
          <a:p>
            <a:pPr algn="l">
              <a:buFont typeface="+mj-lt"/>
              <a:buAutoNum type="arabicPeriod"/>
            </a:pPr>
            <a:r>
              <a:rPr lang="en-US" b="0" i="0">
                <a:solidFill>
                  <a:srgbClr val="333E48"/>
                </a:solidFill>
                <a:effectLst/>
                <a:latin typeface="National2"/>
              </a:rPr>
              <a:t>Asset Management, including Reliability</a:t>
            </a:r>
          </a:p>
          <a:p>
            <a:pPr algn="l">
              <a:buFont typeface="+mj-lt"/>
              <a:buAutoNum type="arabicPeriod"/>
            </a:pPr>
            <a:r>
              <a:rPr lang="en-US" b="0" i="0">
                <a:solidFill>
                  <a:srgbClr val="333E48"/>
                </a:solidFill>
                <a:effectLst/>
                <a:latin typeface="National2"/>
              </a:rPr>
              <a:t>Markets</a:t>
            </a:r>
          </a:p>
          <a:p>
            <a:pPr algn="l">
              <a:buFont typeface="+mj-lt"/>
              <a:buAutoNum type="arabicPeriod"/>
            </a:pPr>
            <a:r>
              <a:rPr lang="en-US" b="0" i="0">
                <a:solidFill>
                  <a:srgbClr val="333E48"/>
                </a:solidFill>
                <a:effectLst/>
                <a:latin typeface="National2"/>
              </a:rPr>
              <a:t>Environment</a:t>
            </a:r>
          </a:p>
          <a:p>
            <a:pPr algn="l">
              <a:buFont typeface="+mj-lt"/>
              <a:buAutoNum type="arabicPeriod"/>
            </a:pPr>
            <a:r>
              <a:rPr lang="en-US" b="0" i="0">
                <a:solidFill>
                  <a:srgbClr val="333E48"/>
                </a:solidFill>
                <a:effectLst/>
                <a:latin typeface="National2"/>
              </a:rPr>
              <a:t>Licensing/Permitting</a:t>
            </a:r>
          </a:p>
          <a:p>
            <a:r>
              <a:rPr lang="en-US" b="0" i="0">
                <a:solidFill>
                  <a:srgbClr val="333E48"/>
                </a:solidFill>
                <a:effectLst/>
                <a:latin typeface="National2"/>
              </a:rPr>
              <a:t>Given the proposed course content and the eight modules outlined above, this represents approximately 40 hours of training. Each employee completing the training will receive an "NHA certification" designation.</a:t>
            </a:r>
            <a:br>
              <a:rPr lang="en-US"/>
            </a:br>
            <a:br>
              <a:rPr lang="en-US"/>
            </a:br>
            <a:r>
              <a:rPr lang="en-US" b="0" i="0">
                <a:solidFill>
                  <a:srgbClr val="333E48"/>
                </a:solidFill>
                <a:effectLst/>
                <a:latin typeface="National2"/>
              </a:rPr>
              <a:t>The course content will be delivered virtually. However, NHA will also explore opportunities to leverage existing in-person national and regional events owned and organized by NHA in order to supplement learning opportunities. In addition to the 40 hours of training, NHA envisions also offering a 1-day overview course.</a:t>
            </a:r>
            <a:br>
              <a:rPr lang="en-US"/>
            </a:br>
            <a:br>
              <a:rPr lang="en-US"/>
            </a:br>
            <a:r>
              <a:rPr lang="en-US" b="0" i="0">
                <a:solidFill>
                  <a:srgbClr val="333E48"/>
                </a:solidFill>
                <a:effectLst/>
                <a:latin typeface="National2"/>
              </a:rPr>
              <a:t>Generally, course enrollment cost is expected to range from $50 to $100 per hour of curriculum.</a:t>
            </a:r>
            <a:br>
              <a:rPr lang="en-US"/>
            </a:br>
            <a:br>
              <a:rPr lang="en-US"/>
            </a:br>
            <a:r>
              <a:rPr lang="en-US" b="0" i="0">
                <a:solidFill>
                  <a:srgbClr val="333E48"/>
                </a:solidFill>
                <a:effectLst/>
                <a:latin typeface="National2"/>
              </a:rPr>
              <a:t>Please help us serve the industry by answering the following questions (estimated 3 minutes to complete: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89EC9-BCD1-4291-BE58-350F49ED20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6EB40-2F6B-02C6-60F1-A1E1D52E1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07BB0-BF12-F9C9-129F-038555A76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AA32B-F98F-F266-6A83-679D5F26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5E8-193F-46A8-9631-79FD98428A2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BA99A-FFB3-30CE-70A1-51E0583F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605AB-77A5-F91D-235E-9849F8F2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C337-AB39-4557-B7A7-FFA8F4B8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5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72018-3F5B-ECF9-AFB5-0D55577E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E0A18-CCE5-304F-7950-97EBA7D1F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5EE43-EFE3-1925-45FC-7C4A7019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5E8-193F-46A8-9631-79FD98428A2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7FA14-904F-690C-EB4B-66546814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7BDD3-44C8-9FBC-50EA-6512C3C57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C337-AB39-4557-B7A7-FFA8F4B8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7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54B17-CB00-E1CE-1CDD-D91A529B1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F701D-D487-3564-FA1C-CE88F0F89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E0B79-B7ED-0233-0824-B58F98F0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5E8-193F-46A8-9631-79FD98428A2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0A9C7-D5FC-D7DA-4251-83DBEB34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26F30-6029-FC7B-DE7F-195AD5CE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C337-AB39-4557-B7A7-FFA8F4B8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0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515" y="107528"/>
            <a:ext cx="10972800" cy="7316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Master title style (only changes made to the parent slide will be reflected in the app)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52A03B-2D42-4DAE-8460-CF96145A8D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3515" y="1340107"/>
            <a:ext cx="10972800" cy="4758684"/>
          </a:xfrm>
        </p:spPr>
        <p:txBody>
          <a:bodyPr/>
          <a:lstStyle>
            <a:lvl1pPr>
              <a:defRPr sz="1867">
                <a:solidFill>
                  <a:schemeClr val="tx1"/>
                </a:solidFill>
              </a:defRPr>
            </a:lvl1pPr>
            <a:lvl2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14CF1-AB9B-4870-9E5C-AD8F31C7FF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429" y="836559"/>
            <a:ext cx="10972800" cy="3196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Master text style</a:t>
            </a:r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9551A5-770E-3978-ED85-9963EA081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15823"/>
            <a:ext cx="84524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4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CD46E6-90C9-5A94-5A35-1C98F051F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22" y="416577"/>
            <a:ext cx="10643616" cy="717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pPr algn="ctr"/>
            <a:r>
              <a:rPr lang="en-US">
                <a:solidFill>
                  <a:srgbClr val="4D5BE2"/>
                </a:solidFill>
              </a:rPr>
              <a:t>ADD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7D4AE5-C0C9-3ADD-96CD-4F646C40E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315" y="1181873"/>
            <a:ext cx="2787650" cy="1154112"/>
          </a:xfrm>
          <a:solidFill>
            <a:schemeClr val="accent1"/>
          </a:solidFill>
        </p:spPr>
        <p:txBody>
          <a:bodyPr lIns="32004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840F69-82D1-BA5D-BCDE-065BCBD76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696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6E650B-9763-2E1B-83A3-D40D92876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7610" y="1181873"/>
            <a:ext cx="4532630" cy="1154112"/>
          </a:xfrm>
          <a:solidFill>
            <a:schemeClr val="accent1"/>
          </a:solidFill>
        </p:spPr>
        <p:txBody>
          <a:bodyPr lIns="274320" tIns="457200" r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0365650-4538-97BE-682C-4FEE50D5B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41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05A104-600A-E6C4-A7F3-4C6E6E8B6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50" y="1181873"/>
            <a:ext cx="3084388" cy="1154112"/>
          </a:xfrm>
          <a:solidFill>
            <a:schemeClr val="accent1"/>
          </a:solidFill>
        </p:spPr>
        <p:txBody>
          <a:bodyPr lIns="27432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3846D8-2231-F40F-1840-B4D3ECF55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202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328A27F-4D37-7494-A00B-931B4AF98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161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2A2B16-E242-6548-CD5D-53E996473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4120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A825916-F570-17B8-0B3F-0C3FC2D74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2079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36D7BCE-44E5-237E-196D-3CCF2508C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0038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F3883B4-1028-4C70-B921-8FBE334E7F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7996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38B7A0-40F3-1C50-E2D0-32A910FA7E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581" y="4431347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A61A86-EC14-71A1-4F13-8B5BC4DD2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8706" y="5667186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AB8BDC8-1B18-C92E-002C-8E803D4474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5161" y="5079585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3C067A7-180C-CF1A-D355-AD9EFC1F30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1906" y="358359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9E3E312-6617-D826-24CF-F63DC3CC30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6265" y="383778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17E37C-ED1D-4637-B0A8-CAECDD7D93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6164" y="4551608"/>
            <a:ext cx="4828474" cy="23063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4481A-F390-506E-4D63-DCAF6A49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708" y="2352259"/>
            <a:ext cx="10816491" cy="3363296"/>
            <a:chOff x="700708" y="2352259"/>
            <a:chExt cx="10816491" cy="33632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823AA8-87A2-6001-8638-F343F400A907}"/>
                </a:ext>
              </a:extLst>
            </p:cNvPr>
            <p:cNvCxnSpPr/>
            <p:nvPr/>
          </p:nvCxnSpPr>
          <p:spPr>
            <a:xfrm flipV="1">
              <a:off x="774192" y="2451652"/>
              <a:ext cx="10643616" cy="0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0F530E-03E0-7D35-0708-C47F20465254}"/>
                </a:ext>
              </a:extLst>
            </p:cNvPr>
            <p:cNvSpPr/>
            <p:nvPr/>
          </p:nvSpPr>
          <p:spPr>
            <a:xfrm>
              <a:off x="700708" y="2355117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788A8-1C4E-8BDE-6C51-E311BF3124E3}"/>
                </a:ext>
              </a:extLst>
            </p:cNvPr>
            <p:cNvSpPr/>
            <p:nvPr/>
          </p:nvSpPr>
          <p:spPr>
            <a:xfrm>
              <a:off x="11318416" y="2352259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1C1373-9DDB-2372-515C-67A4497F18F3}"/>
                </a:ext>
              </a:extLst>
            </p:cNvPr>
            <p:cNvSpPr/>
            <p:nvPr/>
          </p:nvSpPr>
          <p:spPr>
            <a:xfrm>
              <a:off x="2824250" y="2360833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60ED27-416C-9721-BEEA-92FC9C6AFE0E}"/>
                </a:ext>
              </a:extLst>
            </p:cNvPr>
            <p:cNvSpPr/>
            <p:nvPr/>
          </p:nvSpPr>
          <p:spPr>
            <a:xfrm>
              <a:off x="7071334" y="2366548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F3DAA4-1C0B-AB02-F0B7-AB04EEC80102}"/>
                </a:ext>
              </a:extLst>
            </p:cNvPr>
            <p:cNvSpPr/>
            <p:nvPr/>
          </p:nvSpPr>
          <p:spPr>
            <a:xfrm>
              <a:off x="9194876" y="2357975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6169A7-8DDB-F115-7D7E-F3F5AE9B0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03" y="2451650"/>
              <a:ext cx="1592" cy="183899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D69B09-D0BB-952F-77DD-FCCA81D19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1650" y="2528842"/>
              <a:ext cx="1592" cy="298489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322965-77FF-0956-83EE-ADA9AFCC2F19}"/>
                </a:ext>
              </a:extLst>
            </p:cNvPr>
            <p:cNvCxnSpPr>
              <a:cxnSpLocks/>
            </p:cNvCxnSpPr>
            <p:nvPr/>
          </p:nvCxnSpPr>
          <p:spPr>
            <a:xfrm>
              <a:off x="7166344" y="2496185"/>
              <a:ext cx="0" cy="93281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D744AE-A2B8-150A-697C-7B187BF232E9}"/>
                </a:ext>
              </a:extLst>
            </p:cNvPr>
            <p:cNvCxnSpPr>
              <a:cxnSpLocks/>
            </p:cNvCxnSpPr>
            <p:nvPr/>
          </p:nvCxnSpPr>
          <p:spPr>
            <a:xfrm>
              <a:off x="9287099" y="2447199"/>
              <a:ext cx="2067" cy="122673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F6EBDE-BEBF-BD05-1C3E-6D9CC3A8AA09}"/>
                </a:ext>
              </a:extLst>
            </p:cNvPr>
            <p:cNvSpPr/>
            <p:nvPr/>
          </p:nvSpPr>
          <p:spPr>
            <a:xfrm>
              <a:off x="704140" y="4297941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5038F8-201A-2CE5-4F96-F5D0E07662F3}"/>
                </a:ext>
              </a:extLst>
            </p:cNvPr>
            <p:cNvSpPr/>
            <p:nvPr/>
          </p:nvSpPr>
          <p:spPr>
            <a:xfrm>
              <a:off x="2817657" y="5516772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52144A-0227-81C8-5EB0-4217CF1CEEE7}"/>
                </a:ext>
              </a:extLst>
            </p:cNvPr>
            <p:cNvSpPr/>
            <p:nvPr/>
          </p:nvSpPr>
          <p:spPr>
            <a:xfrm>
              <a:off x="7066553" y="3435384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0680FA-8F0F-C8F7-B721-95071536CA7B}"/>
                </a:ext>
              </a:extLst>
            </p:cNvPr>
            <p:cNvSpPr/>
            <p:nvPr/>
          </p:nvSpPr>
          <p:spPr>
            <a:xfrm>
              <a:off x="9194875" y="3679366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A1FBC1-3297-E024-39A0-EAA69D56BF0E}"/>
                </a:ext>
              </a:extLst>
            </p:cNvPr>
            <p:cNvSpPr/>
            <p:nvPr/>
          </p:nvSpPr>
          <p:spPr>
            <a:xfrm>
              <a:off x="4947792" y="2363691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E65DC2-ECCC-4D86-835A-D8496935F50C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 flipH="1">
              <a:off x="5043997" y="2562474"/>
              <a:ext cx="3187" cy="234858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77BD28-BE76-FA51-3EE0-19344A0C1BDE}"/>
                </a:ext>
              </a:extLst>
            </p:cNvPr>
            <p:cNvSpPr/>
            <p:nvPr/>
          </p:nvSpPr>
          <p:spPr>
            <a:xfrm>
              <a:off x="4944605" y="4911060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3491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FDC3-86B2-77F4-ED04-536B38CB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28D52-FCB7-5782-9C61-31D155564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F6463-E444-B5E9-5D9E-8829C455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5E8-193F-46A8-9631-79FD98428A2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14EBD-63BD-784B-F751-8B572AAE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78044-70E0-D6F0-ACF9-7DA158FB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C337-AB39-4557-B7A7-FFA8F4B8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8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020D-1D34-8BA0-FF4E-956867FC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4BA2A-B63A-24C5-AE0E-EED52A273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6FA47-54EF-6B99-D34D-9F4AA00F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5E8-193F-46A8-9631-79FD98428A2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27E6B-1CEC-D23A-F772-DD8E4A7F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BB6E8-2943-FF2F-3920-D6EBAE3B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C337-AB39-4557-B7A7-FFA8F4B8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1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1AEA-E8E5-921E-023F-0010A267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F04E-484F-3DB6-6F83-44E82E9C4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387C4-0B66-17B8-CC77-CCB12606C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BD043-3F29-6DAD-F393-299FF3FF8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5E8-193F-46A8-9631-79FD98428A2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FDD7E-D1A5-9951-CA69-7174B20B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04A9D-5609-2F6E-646E-0E8A4ADB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C337-AB39-4557-B7A7-FFA8F4B8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6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9CB0-7393-B752-E713-10875190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18C48-B4F2-19BF-2D71-BFA0AECE1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FA6BC-4ECF-AD3A-CE52-18FB3CD83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4516B-E66A-BFF5-8909-ADD324DC2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FD49A-931C-6AD3-16D0-89BD2B5D6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136066-B540-A6ED-6319-29C1295E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5E8-193F-46A8-9631-79FD98428A2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08660-2779-2805-5F63-CA8ADAEB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D9159-1A29-76E7-8993-8870AA02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C337-AB39-4557-B7A7-FFA8F4B8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8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19F2-7A35-583E-FD60-675DD2D1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73D79-A4E4-3CA3-BF0E-29F83B01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5E8-193F-46A8-9631-79FD98428A2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0D069-E6BF-44D5-D981-478594DB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D3C80-11A0-7148-21EA-4933682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C337-AB39-4557-B7A7-FFA8F4B8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7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1615D-D7CD-8916-251A-BCA0E07D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5E8-193F-46A8-9631-79FD98428A2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72599-B7D0-5373-EABF-3390BF78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D965B-0237-5DC4-F8CA-DC6CE261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C337-AB39-4557-B7A7-FFA8F4B8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2F02-1564-00A3-6914-266AC8EA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BDBFE-8579-9D91-E024-C30C0B985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9423E-F082-5E1E-66F6-639264A5B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5350F-9FF3-5270-5939-8BEE101B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5E8-193F-46A8-9631-79FD98428A2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48307-B4F9-8B59-850D-65A85DBC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BD53C-C68D-4F0F-BC16-B484201C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C337-AB39-4557-B7A7-FFA8F4B8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1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E6E0-5B1D-CC99-E300-36ACFF4EE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405BDF-FF59-062F-468C-134BFE56E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8569A-A2C2-C9D2-6A31-2442F7986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2F9DD-D0B1-85B6-D7C7-84D1003A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5E8-193F-46A8-9631-79FD98428A2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626E8-DD20-E458-A649-7B98F03D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A76C5-BFEB-804B-5C1B-5C21E287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C337-AB39-4557-B7A7-FFA8F4B8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9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AFC6E7-50D6-0BF1-89ED-930603B4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E375E-EBE1-6C94-492B-B4628DDD2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53D0A-E0CE-0E0A-517B-976792A2B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075E8-193F-46A8-9631-79FD98428A2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71F59-84DC-6954-3200-7D9855B02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9B557-6AAB-8CBE-0411-16808AEA3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5C337-AB39-4557-B7A7-FFA8F4B8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blue and yellow letters&#10;&#10;Description automatically generated">
            <a:extLst>
              <a:ext uri="{FF2B5EF4-FFF2-40B4-BE49-F238E27FC236}">
                <a16:creationId xmlns:a16="http://schemas.microsoft.com/office/drawing/2014/main" id="{9C29091E-A50F-8064-102A-50A534A6C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3" y="1119116"/>
            <a:ext cx="8596640" cy="2213635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EE059-8DD1-2CAA-ECC9-89678A828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3" y="3419639"/>
            <a:ext cx="8921672" cy="156085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600"/>
              <a:t>Gauging Industry Interest + </a:t>
            </a:r>
            <a:br>
              <a:rPr lang="en-US" sz="5600"/>
            </a:br>
            <a:r>
              <a:rPr lang="en-US" sz="5600"/>
              <a:t>Curriculum Development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B2BB6-A9B2-CFAF-AFA9-8E15A6C17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7079" y="4936067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December 12, 2023</a:t>
            </a:r>
          </a:p>
        </p:txBody>
      </p:sp>
    </p:spTree>
    <p:extLst>
      <p:ext uri="{BB962C8B-B14F-4D97-AF65-F5344CB8AC3E}">
        <p14:creationId xmlns:p14="http://schemas.microsoft.com/office/powerpoint/2010/main" val="26184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53515" y="107528"/>
            <a:ext cx="10972800" cy="1415694"/>
          </a:xfrm>
        </p:spPr>
        <p:txBody>
          <a:bodyPr>
            <a:noAutofit/>
          </a:bodyPr>
          <a:lstStyle/>
          <a:p>
            <a:r>
              <a:rPr lang="en-GB" sz="3200"/>
              <a:t>Q5: Please estimate: In year 1, about how many employees might you enroll for our 1-Day Course? </a:t>
            </a:r>
            <a:br>
              <a:rPr lang="en-GB" sz="3200"/>
            </a:br>
            <a:r>
              <a:rPr lang="en-GB" sz="2000" b="0"/>
              <a:t>(Assume the scheduling of the 1-Day Course aligns with your employees' schedules.)</a:t>
            </a:r>
            <a:endParaRPr sz="3200" b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609598" y="1412155"/>
            <a:ext cx="10972800" cy="319617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Answered: 116   </a:t>
            </a:r>
            <a:endParaRPr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605201"/>
              </p:ext>
            </p:extLst>
          </p:nvPr>
        </p:nvGraphicFramePr>
        <p:xfrm>
          <a:off x="396239" y="1731772"/>
          <a:ext cx="11399519" cy="4550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 logo with blue and yellow letters&#10;&#10;Description automatically generated">
            <a:extLst>
              <a:ext uri="{FF2B5EF4-FFF2-40B4-BE49-F238E27FC236}">
                <a16:creationId xmlns:a16="http://schemas.microsoft.com/office/drawing/2014/main" id="{BD40A47C-3922-88CC-87B1-3CAA5014B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7" y="6141571"/>
            <a:ext cx="2042916" cy="526051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FBA7CA51-61A1-3EA9-0942-DD6FFCCD0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4" y="5971518"/>
            <a:ext cx="783735" cy="6817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53515" y="107528"/>
            <a:ext cx="10972800" cy="1479972"/>
          </a:xfrm>
        </p:spPr>
        <p:txBody>
          <a:bodyPr>
            <a:normAutofit/>
          </a:bodyPr>
          <a:lstStyle/>
          <a:p>
            <a:r>
              <a:rPr lang="en-GB" sz="3200"/>
              <a:t>Q6: What is the likelihood that you would consider purchasing a license from NHA to create custom content for your company related to our Hydropower System Principals Course?</a:t>
            </a:r>
            <a:endParaRPr sz="320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418274" y="1587500"/>
            <a:ext cx="10972800" cy="319617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Answered: 116   </a:t>
            </a:r>
            <a:endParaRPr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43576"/>
              </p:ext>
            </p:extLst>
          </p:nvPr>
        </p:nvGraphicFramePr>
        <p:xfrm>
          <a:off x="406399" y="2099316"/>
          <a:ext cx="11379202" cy="475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jigsaw puzzle with a red piece standing out">
            <a:extLst>
              <a:ext uri="{FF2B5EF4-FFF2-40B4-BE49-F238E27FC236}">
                <a16:creationId xmlns:a16="http://schemas.microsoft.com/office/drawing/2014/main" id="{6F6AD729-C177-081B-8ED4-CEC313FC4F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51" y="1529474"/>
            <a:ext cx="5959753" cy="4025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6DB354-AFBD-7B59-56E5-FCD3D706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1" y="2286454"/>
            <a:ext cx="5037896" cy="1325563"/>
          </a:xfrm>
        </p:spPr>
        <p:txBody>
          <a:bodyPr/>
          <a:lstStyle/>
          <a:p>
            <a:r>
              <a:rPr lang="en-US"/>
              <a:t>Curriculum Development </a:t>
            </a:r>
          </a:p>
        </p:txBody>
      </p:sp>
      <p:pic>
        <p:nvPicPr>
          <p:cNvPr id="5" name="Picture 4" descr="A logo with blue and yellow letters&#10;&#10;Description automatically generated">
            <a:extLst>
              <a:ext uri="{FF2B5EF4-FFF2-40B4-BE49-F238E27FC236}">
                <a16:creationId xmlns:a16="http://schemas.microsoft.com/office/drawing/2014/main" id="{6674966C-94D4-8EF0-63CC-097261AD6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7" y="6141571"/>
            <a:ext cx="2042916" cy="526051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FB2C8110-116C-C98F-4DA3-F6C241974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4" y="5971518"/>
            <a:ext cx="783735" cy="6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2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B354-AFBD-7B59-56E5-FCD3D706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467"/>
            <a:ext cx="12192000" cy="1325563"/>
          </a:xfrm>
        </p:spPr>
        <p:txBody>
          <a:bodyPr/>
          <a:lstStyle/>
          <a:p>
            <a:r>
              <a:rPr lang="en-US"/>
              <a:t> Actions taken since October 2023 Board Meeting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1599BED-5999-989D-9CB6-F8977A9D5A95}"/>
              </a:ext>
            </a:extLst>
          </p:cNvPr>
          <p:cNvSpPr txBox="1">
            <a:spLocks/>
          </p:cNvSpPr>
          <p:nvPr/>
        </p:nvSpPr>
        <p:spPr>
          <a:xfrm>
            <a:off x="1753844" y="1649569"/>
            <a:ext cx="85564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1200"/>
          </a:p>
        </p:txBody>
      </p:sp>
      <p:pic>
        <p:nvPicPr>
          <p:cNvPr id="5" name="Picture 4" descr="A logo with blue and yellow letters&#10;&#10;Description automatically generated">
            <a:extLst>
              <a:ext uri="{FF2B5EF4-FFF2-40B4-BE49-F238E27FC236}">
                <a16:creationId xmlns:a16="http://schemas.microsoft.com/office/drawing/2014/main" id="{6674966C-94D4-8EF0-63CC-097261AD6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7" y="6141571"/>
            <a:ext cx="2042916" cy="526051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FB2C8110-116C-C98F-4DA3-F6C241974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4" y="5971518"/>
            <a:ext cx="783735" cy="6817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CFB4FD-4FFA-4508-95AF-3A43E7B30164}"/>
              </a:ext>
            </a:extLst>
          </p:cNvPr>
          <p:cNvSpPr txBox="1"/>
          <p:nvPr/>
        </p:nvSpPr>
        <p:spPr>
          <a:xfrm>
            <a:off x="1287624" y="1432590"/>
            <a:ext cx="81759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en-CA" sz="200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000">
                <a:latin typeface="Arial"/>
                <a:cs typeface="Arial"/>
              </a:rPr>
              <a:t>Request for Expressions of Interest Issued – November 17</a:t>
            </a:r>
          </a:p>
          <a:p>
            <a:endParaRPr lang="en-CA" sz="200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000">
                <a:latin typeface="Arial"/>
                <a:cs typeface="Arial"/>
              </a:rPr>
              <a:t>REOI closes December 19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sz="200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000">
                <a:latin typeface="Arial"/>
                <a:cs typeface="Arial"/>
              </a:rPr>
              <a:t>16 responses received thus far, identifying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sz="2000">
              <a:latin typeface="Arial"/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CA" sz="2000">
                <a:latin typeface="Arial"/>
                <a:cs typeface="Arial"/>
              </a:rPr>
              <a:t>Bidders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CA" sz="2000">
                <a:latin typeface="Arial"/>
                <a:cs typeface="Arial"/>
              </a:rPr>
              <a:t>Trainers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CA" sz="2000">
                <a:latin typeface="Arial"/>
                <a:cs typeface="Arial"/>
              </a:rPr>
              <a:t>In-Kind contributions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CA" sz="2000">
                <a:latin typeface="Arial"/>
                <a:cs typeface="Arial"/>
              </a:rPr>
              <a:t>201 level training opportunities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CA" sz="2000">
                <a:latin typeface="Arial"/>
                <a:cs typeface="Arial"/>
              </a:rPr>
              <a:t>Future lunch and learns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CA" sz="2000">
              <a:latin typeface="Arial"/>
              <a:cs typeface="Arial"/>
            </a:endParaRPr>
          </a:p>
          <a:p>
            <a:endParaRPr lang="en-CA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34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B354-AFBD-7B59-56E5-FCD3D706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6" y="244467"/>
            <a:ext cx="11342914" cy="1325563"/>
          </a:xfrm>
        </p:spPr>
        <p:txBody>
          <a:bodyPr>
            <a:normAutofit/>
          </a:bodyPr>
          <a:lstStyle/>
          <a:p>
            <a:r>
              <a:rPr lang="en-US"/>
              <a:t>Pathway from now until March 2024 </a:t>
            </a:r>
            <a:br>
              <a:rPr lang="en-US"/>
            </a:br>
            <a:r>
              <a:rPr lang="en-US"/>
              <a:t>Board Meeting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1599BED-5999-989D-9CB6-F8977A9D5A95}"/>
              </a:ext>
            </a:extLst>
          </p:cNvPr>
          <p:cNvSpPr txBox="1">
            <a:spLocks/>
          </p:cNvSpPr>
          <p:nvPr/>
        </p:nvSpPr>
        <p:spPr>
          <a:xfrm>
            <a:off x="1753844" y="1649569"/>
            <a:ext cx="85564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1200"/>
          </a:p>
        </p:txBody>
      </p:sp>
      <p:pic>
        <p:nvPicPr>
          <p:cNvPr id="5" name="Picture 4" descr="A logo with blue and yellow letters&#10;&#10;Description automatically generated">
            <a:extLst>
              <a:ext uri="{FF2B5EF4-FFF2-40B4-BE49-F238E27FC236}">
                <a16:creationId xmlns:a16="http://schemas.microsoft.com/office/drawing/2014/main" id="{6674966C-94D4-8EF0-63CC-097261AD6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7" y="6141571"/>
            <a:ext cx="2042916" cy="526051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FB2C8110-116C-C98F-4DA3-F6C241974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4" y="5971518"/>
            <a:ext cx="783735" cy="6817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CFB4FD-4FFA-4508-95AF-3A43E7B30164}"/>
              </a:ext>
            </a:extLst>
          </p:cNvPr>
          <p:cNvSpPr txBox="1"/>
          <p:nvPr/>
        </p:nvSpPr>
        <p:spPr>
          <a:xfrm>
            <a:off x="1287624" y="1432590"/>
            <a:ext cx="817594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en-CA" sz="200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000">
                <a:latin typeface="Arial" panose="020B0604020202020204" pitchFamily="34" charset="0"/>
              </a:rPr>
              <a:t>Finalize bidders list – December 19</a:t>
            </a:r>
          </a:p>
          <a:p>
            <a:pPr marL="342900" indent="-342900">
              <a:buFontTx/>
              <a:buChar char="-"/>
            </a:pPr>
            <a:endParaRPr lang="en-CA" sz="200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000">
                <a:latin typeface="Arial" panose="020B0604020202020204" pitchFamily="34" charset="0"/>
              </a:rPr>
              <a:t>Issue Request for Proposals – Week of Jan 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sz="2000">
              <a:latin typeface="Arial" panose="020B0604020202020204" pitchFamily="34" charset="0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000">
                <a:latin typeface="Arial"/>
                <a:cs typeface="Arial"/>
              </a:rPr>
              <a:t>Hold information call with bidders – Week of Jan 15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sz="200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000">
                <a:latin typeface="Arial"/>
                <a:cs typeface="Arial"/>
              </a:rPr>
              <a:t>Mobilize Proposal Review Team (manage conflicts) – Month of Jan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sz="200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000">
                <a:latin typeface="Arial"/>
                <a:cs typeface="Arial"/>
              </a:rPr>
              <a:t>Proposals due – Week of Feb 12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sz="200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000">
                <a:latin typeface="Arial"/>
                <a:cs typeface="Arial"/>
              </a:rPr>
              <a:t>Proposal Selection (Process) – March 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sz="200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000">
                <a:latin typeface="Arial"/>
                <a:cs typeface="Arial"/>
              </a:rPr>
              <a:t>Budget Development – March 8 </a:t>
            </a:r>
          </a:p>
          <a:p>
            <a:endParaRPr lang="en-CA" sz="2000">
              <a:latin typeface="Arial"/>
              <a:cs typeface="Arial"/>
            </a:endParaRPr>
          </a:p>
          <a:p>
            <a:endParaRPr lang="en-CA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56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319C-2CE8-2D03-F274-E19F185F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48" y="776703"/>
            <a:ext cx="10643616" cy="717279"/>
          </a:xfrm>
        </p:spPr>
        <p:txBody>
          <a:bodyPr>
            <a:normAutofit fontScale="90000"/>
          </a:bodyPr>
          <a:lstStyle/>
          <a:p>
            <a:r>
              <a:rPr lang="en-US"/>
              <a:t>PROJECT Milestones – post MARCH 2024 board MEETING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48CEE70-39A4-44B7-C3E9-34D19AB5B8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27416" y="2629357"/>
            <a:ext cx="1554480" cy="382196"/>
          </a:xfrm>
          <a:ln w="38100">
            <a:solidFill>
              <a:srgbClr val="002060"/>
            </a:solidFill>
          </a:ln>
        </p:spPr>
        <p:txBody>
          <a:bodyPr anchor="ctr"/>
          <a:lstStyle/>
          <a:p>
            <a:pPr lvl="0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Pick LMS System​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4B15B48F-323D-D53A-284E-ECFCF1B477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10991830-5611-7EA5-5C05-EB305E105A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5D75CF1C-89C8-3658-E1C1-3B208B1E7D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26042" y="5109411"/>
            <a:ext cx="1186179" cy="678064"/>
          </a:xfrm>
        </p:spPr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028BE212-50F0-A359-7C63-B91DE555E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35404" y="3641760"/>
            <a:ext cx="1186179" cy="678064"/>
          </a:xfrm>
        </p:spPr>
        <p:txBody>
          <a:bodyPr anchor="ctr"/>
          <a:lstStyle/>
          <a:p>
            <a:r>
              <a:rPr lang="en-US"/>
              <a:t>4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19F7CB68-3005-C3CF-3A55-43B3FA7254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anchor="ctr"/>
          <a:lstStyle/>
          <a:p>
            <a:r>
              <a:rPr lang="en-US"/>
              <a:t>5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6312D022-E198-A42F-9A71-6CEA70D02A79}"/>
              </a:ext>
            </a:extLst>
          </p:cNvPr>
          <p:cNvSpPr txBox="1">
            <a:spLocks/>
          </p:cNvSpPr>
          <p:nvPr/>
        </p:nvSpPr>
        <p:spPr>
          <a:xfrm>
            <a:off x="3014926" y="2648767"/>
            <a:ext cx="1554480" cy="780234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Issue Contract for Curriculum Development</a:t>
            </a:r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E7B860B5-275A-C556-C4C0-6B5AB5BDED33}"/>
              </a:ext>
            </a:extLst>
          </p:cNvPr>
          <p:cNvSpPr txBox="1">
            <a:spLocks/>
          </p:cNvSpPr>
          <p:nvPr/>
        </p:nvSpPr>
        <p:spPr>
          <a:xfrm>
            <a:off x="909007" y="2617989"/>
            <a:ext cx="1883692" cy="639025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Establish Peer Review Team</a:t>
            </a: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822FCE3D-91B0-8519-28C8-574D2DE3D514}"/>
              </a:ext>
            </a:extLst>
          </p:cNvPr>
          <p:cNvSpPr txBox="1">
            <a:spLocks/>
          </p:cNvSpPr>
          <p:nvPr/>
        </p:nvSpPr>
        <p:spPr>
          <a:xfrm>
            <a:off x="909006" y="4058937"/>
            <a:ext cx="1883691" cy="1033635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Harmonize proposal, schedule and milestones</a:t>
            </a:r>
          </a:p>
        </p:txBody>
      </p:sp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870E2CF5-942F-8B03-E270-D2AE57B7B8E7}"/>
              </a:ext>
            </a:extLst>
          </p:cNvPr>
          <p:cNvSpPr txBox="1">
            <a:spLocks/>
          </p:cNvSpPr>
          <p:nvPr/>
        </p:nvSpPr>
        <p:spPr>
          <a:xfrm>
            <a:off x="9416905" y="2662012"/>
            <a:ext cx="2392967" cy="702474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40-Hour course curriculum complete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A0468BD4-74C0-7CD7-1C02-0EAFE9FA3750}"/>
              </a:ext>
            </a:extLst>
          </p:cNvPr>
          <p:cNvSpPr txBox="1">
            <a:spLocks/>
          </p:cNvSpPr>
          <p:nvPr/>
        </p:nvSpPr>
        <p:spPr>
          <a:xfrm>
            <a:off x="5127416" y="3079365"/>
            <a:ext cx="1554480" cy="804951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Program framework complete</a:t>
            </a:r>
          </a:p>
        </p:txBody>
      </p:sp>
      <p:pic>
        <p:nvPicPr>
          <p:cNvPr id="46" name="Picture 45" descr="A logo with blue and yellow letters&#10;&#10;Description automatically generated">
            <a:extLst>
              <a:ext uri="{FF2B5EF4-FFF2-40B4-BE49-F238E27FC236}">
                <a16:creationId xmlns:a16="http://schemas.microsoft.com/office/drawing/2014/main" id="{655D56AC-3EB4-EBCC-FC6A-10237BF86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7" y="6141571"/>
            <a:ext cx="2042916" cy="526051"/>
          </a:xfrm>
          <a:prstGeom prst="rect">
            <a:avLst/>
          </a:prstGeom>
        </p:spPr>
      </p:pic>
      <p:pic>
        <p:nvPicPr>
          <p:cNvPr id="47" name="Picture 46" descr="A blue and white logo&#10;&#10;Description automatically generated">
            <a:extLst>
              <a:ext uri="{FF2B5EF4-FFF2-40B4-BE49-F238E27FC236}">
                <a16:creationId xmlns:a16="http://schemas.microsoft.com/office/drawing/2014/main" id="{15324799-3375-3C21-CE95-7DFF4BB5A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4" y="5971518"/>
            <a:ext cx="783735" cy="681736"/>
          </a:xfrm>
          <a:prstGeom prst="rect">
            <a:avLst/>
          </a:prstGeom>
        </p:spPr>
      </p:pic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DC1321BA-72E6-D449-C046-60668E815E8F}"/>
              </a:ext>
            </a:extLst>
          </p:cNvPr>
          <p:cNvSpPr txBox="1">
            <a:spLocks/>
          </p:cNvSpPr>
          <p:nvPr/>
        </p:nvSpPr>
        <p:spPr>
          <a:xfrm>
            <a:off x="5118504" y="3954595"/>
            <a:ext cx="1554480" cy="804951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Validate user experience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56A5A70A-7EDB-9FE8-5CF1-647FBAF04C40}"/>
              </a:ext>
            </a:extLst>
          </p:cNvPr>
          <p:cNvSpPr txBox="1">
            <a:spLocks/>
          </p:cNvSpPr>
          <p:nvPr/>
        </p:nvSpPr>
        <p:spPr>
          <a:xfrm>
            <a:off x="7350284" y="3242732"/>
            <a:ext cx="1666329" cy="804950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1-day course curriculum complete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93DFAEC1-BCE9-E262-460A-18D8979B737C}"/>
              </a:ext>
            </a:extLst>
          </p:cNvPr>
          <p:cNvSpPr txBox="1">
            <a:spLocks/>
          </p:cNvSpPr>
          <p:nvPr/>
        </p:nvSpPr>
        <p:spPr>
          <a:xfrm>
            <a:off x="7350283" y="2629572"/>
            <a:ext cx="1666329" cy="546160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Recruit Trainers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FA78D631-D2F8-C3B3-4EA8-9749EAA8DBD2}"/>
              </a:ext>
            </a:extLst>
          </p:cNvPr>
          <p:cNvSpPr txBox="1">
            <a:spLocks/>
          </p:cNvSpPr>
          <p:nvPr/>
        </p:nvSpPr>
        <p:spPr>
          <a:xfrm>
            <a:off x="909007" y="3333477"/>
            <a:ext cx="1883692" cy="639025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Confirm in-kind contributions</a:t>
            </a:r>
          </a:p>
        </p:txBody>
      </p:sp>
    </p:spTree>
    <p:extLst>
      <p:ext uri="{BB962C8B-B14F-4D97-AF65-F5344CB8AC3E}">
        <p14:creationId xmlns:p14="http://schemas.microsoft.com/office/powerpoint/2010/main" val="76933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2FE944-C380-AD50-541C-377A787F3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9" y="811680"/>
            <a:ext cx="10755461" cy="5128054"/>
          </a:xfrm>
          <a:prstGeom prst="rect">
            <a:avLst/>
          </a:prstGeom>
        </p:spPr>
      </p:pic>
      <p:pic>
        <p:nvPicPr>
          <p:cNvPr id="8" name="Picture 7" descr="A logo with blue and yellow letters&#10;&#10;Description automatically generated">
            <a:extLst>
              <a:ext uri="{FF2B5EF4-FFF2-40B4-BE49-F238E27FC236}">
                <a16:creationId xmlns:a16="http://schemas.microsoft.com/office/drawing/2014/main" id="{84889BD1-B3FE-9E93-C770-4BFB1E3B7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7" y="6141571"/>
            <a:ext cx="2042916" cy="526051"/>
          </a:xfrm>
          <a:prstGeom prst="rect">
            <a:avLst/>
          </a:prstGeom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7DDB1C54-A5B6-897C-7010-DCA619854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4" y="5971518"/>
            <a:ext cx="783735" cy="6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3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4B8BA3-177C-1CFF-06FB-A90D31BEDA99}"/>
              </a:ext>
            </a:extLst>
          </p:cNvPr>
          <p:cNvSpPr txBox="1"/>
          <p:nvPr/>
        </p:nvSpPr>
        <p:spPr>
          <a:xfrm>
            <a:off x="500742" y="496871"/>
            <a:ext cx="6193972" cy="4706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>
                <a:effectLst/>
              </a:rPr>
              <a:t>The course would include 8 modules:</a:t>
            </a:r>
            <a:br>
              <a:rPr lang="en-US"/>
            </a:br>
            <a:r>
              <a:rPr lang="en-US" b="0" i="0">
                <a:effectLst/>
              </a:rPr>
              <a:t>Introduction / Overview / Foundation / Water to Wires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Production Planning and Water Management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Dam Safety 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Equipment, Engineering and Technology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Asset Management, including Reliability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Markets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Environment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Licensing/Permitting</a:t>
            </a:r>
          </a:p>
          <a:p>
            <a:pPr>
              <a:spcAft>
                <a:spcPts val="600"/>
              </a:spcAft>
            </a:pPr>
            <a:endParaRPr lang="en-US" b="0" i="0">
              <a:effectLst/>
            </a:endParaRPr>
          </a:p>
          <a:p>
            <a:pPr>
              <a:spcAft>
                <a:spcPts val="600"/>
              </a:spcAft>
            </a:pPr>
            <a:r>
              <a:rPr lang="en-US" b="0" i="0">
                <a:effectLst/>
              </a:rPr>
              <a:t>Given the proposed course content and the eight modules outlined above, this represents approximately 40 hours of training. Each employee completing the training will receive an "NHA certification" designation.</a:t>
            </a:r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logo with blue and yellow letters&#10;&#10;Description automatically generated">
            <a:extLst>
              <a:ext uri="{FF2B5EF4-FFF2-40B4-BE49-F238E27FC236}">
                <a16:creationId xmlns:a16="http://schemas.microsoft.com/office/drawing/2014/main" id="{1178F434-3E69-8616-9B18-10C3F801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434" y="2504273"/>
            <a:ext cx="4444147" cy="11443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D4F51D7-BCCC-1B84-D68F-5A85933C6690}"/>
              </a:ext>
            </a:extLst>
          </p:cNvPr>
          <p:cNvSpPr txBox="1"/>
          <p:nvPr/>
        </p:nvSpPr>
        <p:spPr>
          <a:xfrm>
            <a:off x="500742" y="580267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effectLst/>
                <a:latin typeface="National2"/>
              </a:rPr>
              <a:t>Generally, course enrollment cost is expected to range from $50 to $100 per hour of curriculum.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B354-AFBD-7B59-56E5-FCD3D706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5050"/>
            <a:ext cx="12192000" cy="1325563"/>
          </a:xfrm>
        </p:spPr>
        <p:txBody>
          <a:bodyPr/>
          <a:lstStyle/>
          <a:p>
            <a:pPr algn="ctr"/>
            <a:r>
              <a:rPr lang="en-US"/>
              <a:t>Sent to Primary Contacts among our 329 Member Organizations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1599BED-5999-989D-9CB6-F8977A9D5A95}"/>
              </a:ext>
            </a:extLst>
          </p:cNvPr>
          <p:cNvSpPr txBox="1">
            <a:spLocks/>
          </p:cNvSpPr>
          <p:nvPr/>
        </p:nvSpPr>
        <p:spPr>
          <a:xfrm>
            <a:off x="3897086" y="2857500"/>
            <a:ext cx="82949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116 Total Responses</a:t>
            </a:r>
          </a:p>
        </p:txBody>
      </p:sp>
      <p:pic>
        <p:nvPicPr>
          <p:cNvPr id="5" name="Picture 4" descr="A logo with blue and yellow letters&#10;&#10;Description automatically generated">
            <a:extLst>
              <a:ext uri="{FF2B5EF4-FFF2-40B4-BE49-F238E27FC236}">
                <a16:creationId xmlns:a16="http://schemas.microsoft.com/office/drawing/2014/main" id="{6674966C-94D4-8EF0-63CC-097261AD6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7" y="6141571"/>
            <a:ext cx="2042916" cy="526051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FB2C8110-116C-C98F-4DA3-F6C241974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4" y="5971518"/>
            <a:ext cx="783735" cy="681736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155360AF-B7FE-2596-6375-9F37FF139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1394" y="2895393"/>
            <a:ext cx="805949" cy="8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9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44768AC-D76C-B6A8-403A-AF9AE0EB8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579612"/>
              </p:ext>
            </p:extLst>
          </p:nvPr>
        </p:nvGraphicFramePr>
        <p:xfrm>
          <a:off x="142126" y="120721"/>
          <a:ext cx="11907747" cy="6616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27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56345" y="368438"/>
            <a:ext cx="10972800" cy="2091298"/>
          </a:xfrm>
        </p:spPr>
        <p:txBody>
          <a:bodyPr>
            <a:noAutofit/>
          </a:bodyPr>
          <a:lstStyle/>
          <a:p>
            <a:r>
              <a:rPr lang="en-GB" sz="3600"/>
              <a:t>Q1: Based the above details, would you have interest in enrolling employees in a Hydropower System Principals Course for Hydropower Professionals?</a:t>
            </a:r>
            <a:endParaRPr sz="360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8087360" y="1848846"/>
            <a:ext cx="3848295" cy="400283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Answered: 116   </a:t>
            </a:r>
            <a:endParaRPr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34989"/>
              </p:ext>
            </p:extLst>
          </p:nvPr>
        </p:nvGraphicFramePr>
        <p:xfrm>
          <a:off x="363219" y="2339341"/>
          <a:ext cx="11572435" cy="3394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 logo with blue and yellow letters&#10;&#10;Description automatically generated">
            <a:extLst>
              <a:ext uri="{FF2B5EF4-FFF2-40B4-BE49-F238E27FC236}">
                <a16:creationId xmlns:a16="http://schemas.microsoft.com/office/drawing/2014/main" id="{D4D0D034-9334-5D17-8617-AE164F128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7" y="6141571"/>
            <a:ext cx="2042916" cy="526051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E58F0A51-2B25-6B8C-CA2E-F88E7D658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4" y="5971518"/>
            <a:ext cx="783735" cy="6817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53515" y="399627"/>
            <a:ext cx="10972800" cy="1223432"/>
          </a:xfrm>
        </p:spPr>
        <p:txBody>
          <a:bodyPr>
            <a:normAutofit fontScale="90000"/>
          </a:bodyPr>
          <a:lstStyle/>
          <a:p>
            <a:r>
              <a:rPr lang="en-GB"/>
              <a:t>Q2: How likely are you to enroll employees in our </a:t>
            </a:r>
            <a:r>
              <a:rPr lang="en-GB" u="sng"/>
              <a:t>40-Hour</a:t>
            </a:r>
            <a:r>
              <a:rPr lang="en-GB"/>
              <a:t> Virtual Course?</a:t>
            </a:r>
            <a:endParaRPr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844395" y="1646607"/>
            <a:ext cx="10972800" cy="319617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Answered: 116   </a:t>
            </a:r>
            <a:endParaRPr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96384"/>
              </p:ext>
            </p:extLst>
          </p:nvPr>
        </p:nvGraphicFramePr>
        <p:xfrm>
          <a:off x="1430215" y="1984479"/>
          <a:ext cx="9331569" cy="475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 logo with blue and yellow letters&#10;&#10;Description automatically generated">
            <a:extLst>
              <a:ext uri="{FF2B5EF4-FFF2-40B4-BE49-F238E27FC236}">
                <a16:creationId xmlns:a16="http://schemas.microsoft.com/office/drawing/2014/main" id="{2562BEBE-2F4F-3EA7-E87A-ED4EC355E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7" y="6141571"/>
            <a:ext cx="2042916" cy="526051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3E1D6892-A729-0AE1-AB87-065FA4F90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4" y="5971518"/>
            <a:ext cx="783735" cy="681736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C047505C-5EF4-BE9A-088D-2B6245A27988}"/>
              </a:ext>
            </a:extLst>
          </p:cNvPr>
          <p:cNvSpPr/>
          <p:nvPr/>
        </p:nvSpPr>
        <p:spPr>
          <a:xfrm>
            <a:off x="9633727" y="3835730"/>
            <a:ext cx="852185" cy="1591293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4206BF-4BEE-C6BC-E1A6-556CA084A5AA}"/>
              </a:ext>
            </a:extLst>
          </p:cNvPr>
          <p:cNvSpPr txBox="1"/>
          <p:nvPr/>
        </p:nvSpPr>
        <p:spPr>
          <a:xfrm>
            <a:off x="10736772" y="4363821"/>
            <a:ext cx="77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91440" y="214109"/>
            <a:ext cx="11948160" cy="1144791"/>
          </a:xfrm>
        </p:spPr>
        <p:txBody>
          <a:bodyPr>
            <a:noAutofit/>
          </a:bodyPr>
          <a:lstStyle/>
          <a:p>
            <a:r>
              <a:rPr lang="en-GB" sz="3200"/>
              <a:t>Q4: Please estimate: In year 1, about how many employees might you enroll for our 40-Hour Virtual Course during one year?</a:t>
            </a:r>
            <a:endParaRPr sz="320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384232" y="1283691"/>
            <a:ext cx="10972800" cy="319617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Answered: 116   </a:t>
            </a:r>
            <a:endParaRPr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25341"/>
              </p:ext>
            </p:extLst>
          </p:nvPr>
        </p:nvGraphicFramePr>
        <p:xfrm>
          <a:off x="99753" y="1461290"/>
          <a:ext cx="11257279" cy="475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 logo with blue and yellow letters&#10;&#10;Description automatically generated">
            <a:extLst>
              <a:ext uri="{FF2B5EF4-FFF2-40B4-BE49-F238E27FC236}">
                <a16:creationId xmlns:a16="http://schemas.microsoft.com/office/drawing/2014/main" id="{014BC6B2-7F20-7EF3-68BB-07B09CE6F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7" y="6141571"/>
            <a:ext cx="2042916" cy="526051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99754DA0-F356-30C9-07B3-D30772FE7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4" y="5971518"/>
            <a:ext cx="783735" cy="6817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73835" y="202788"/>
            <a:ext cx="10972800" cy="1132208"/>
          </a:xfrm>
        </p:spPr>
        <p:txBody>
          <a:bodyPr>
            <a:normAutofit fontScale="90000"/>
          </a:bodyPr>
          <a:lstStyle/>
          <a:p>
            <a:r>
              <a:rPr lang="en-GB"/>
              <a:t>Q3: How likely are you to enroll employees in our 1-Day Overview Course?</a:t>
            </a:r>
            <a:endParaRPr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653814" y="1348741"/>
            <a:ext cx="10972800" cy="319617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Answered: 116   </a:t>
            </a:r>
            <a:endParaRPr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519153"/>
              </p:ext>
            </p:extLst>
          </p:nvPr>
        </p:nvGraphicFramePr>
        <p:xfrm>
          <a:off x="1430215" y="1494202"/>
          <a:ext cx="9331569" cy="475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 logo with blue and yellow letters&#10;&#10;Description automatically generated">
            <a:extLst>
              <a:ext uri="{FF2B5EF4-FFF2-40B4-BE49-F238E27FC236}">
                <a16:creationId xmlns:a16="http://schemas.microsoft.com/office/drawing/2014/main" id="{E3404966-D661-888A-9FBC-648EA98D6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7" y="6141571"/>
            <a:ext cx="2042916" cy="526051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07A77109-C876-221C-6A4D-572AC66FF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4" y="5971518"/>
            <a:ext cx="783735" cy="681736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FB1055DF-CDFF-3C04-844F-FD7FE3CA91D2}"/>
              </a:ext>
            </a:extLst>
          </p:cNvPr>
          <p:cNvSpPr/>
          <p:nvPr/>
        </p:nvSpPr>
        <p:spPr>
          <a:xfrm>
            <a:off x="9963397" y="3230088"/>
            <a:ext cx="665019" cy="16031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DCD37E-9EA2-6AA4-3E87-C05C53B7EBF2}"/>
              </a:ext>
            </a:extLst>
          </p:cNvPr>
          <p:cNvSpPr txBox="1"/>
          <p:nvPr/>
        </p:nvSpPr>
        <p:spPr>
          <a:xfrm>
            <a:off x="10719689" y="3696960"/>
            <a:ext cx="77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86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BB6EEAEB5304A85FE6406F7F7B494" ma:contentTypeVersion="17" ma:contentTypeDescription="Create a new document." ma:contentTypeScope="" ma:versionID="907344b7a644bbcf8233cccef018fb12">
  <xsd:schema xmlns:xsd="http://www.w3.org/2001/XMLSchema" xmlns:xs="http://www.w3.org/2001/XMLSchema" xmlns:p="http://schemas.microsoft.com/office/2006/metadata/properties" xmlns:ns2="7de7b8e3-b057-4b65-b67c-4bb0e438e2e7" xmlns:ns3="fb15dc79-3725-4e9c-9d13-214d46165c1f" targetNamespace="http://schemas.microsoft.com/office/2006/metadata/properties" ma:root="true" ma:fieldsID="93c25e43c35ca9c0c31567f7e5e82641" ns2:_="" ns3:_="">
    <xsd:import namespace="7de7b8e3-b057-4b65-b67c-4bb0e438e2e7"/>
    <xsd:import namespace="fb15dc79-3725-4e9c-9d13-214d46165c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7b8e3-b057-4b65-b67c-4bb0e438e2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65e77-ae67-4625-88be-7bd89ebf52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5dc79-3725-4e9c-9d13-214d46165c1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1090b8-8dbb-4622-b563-bc16595d1773}" ma:internalName="TaxCatchAll" ma:showField="CatchAllData" ma:web="fb15dc79-3725-4e9c-9d13-214d46165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e7b8e3-b057-4b65-b67c-4bb0e438e2e7">
      <Terms xmlns="http://schemas.microsoft.com/office/infopath/2007/PartnerControls"/>
    </lcf76f155ced4ddcb4097134ff3c332f>
    <TaxCatchAll xmlns="fb15dc79-3725-4e9c-9d13-214d46165c1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25FB99-B9F1-4F17-8992-E683222B7A21}">
  <ds:schemaRefs>
    <ds:schemaRef ds:uri="7de7b8e3-b057-4b65-b67c-4bb0e438e2e7"/>
    <ds:schemaRef ds:uri="fb15dc79-3725-4e9c-9d13-214d46165c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62572ED-D3C5-4CF3-9F62-DD27EEF5628A}">
  <ds:schemaRefs>
    <ds:schemaRef ds:uri="7de7b8e3-b057-4b65-b67c-4bb0e438e2e7"/>
    <ds:schemaRef ds:uri="fb15dc79-3725-4e9c-9d13-214d46165c1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E48CAA-907C-4099-9098-0A99E0D6FC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Gauging Industry Interest +  Curriculum Development </vt:lpstr>
      <vt:lpstr>PowerPoint Presentation</vt:lpstr>
      <vt:lpstr>PowerPoint Presentation</vt:lpstr>
      <vt:lpstr>Sent to Primary Contacts among our 329 Member Organizations</vt:lpstr>
      <vt:lpstr>PowerPoint Presentation</vt:lpstr>
      <vt:lpstr>Q1: Based the above details, would you have interest in enrolling employees in a Hydropower System Principals Course for Hydropower Professionals?</vt:lpstr>
      <vt:lpstr>Q2: How likely are you to enroll employees in our 40-Hour Virtual Course?</vt:lpstr>
      <vt:lpstr>Q4: Please estimate: In year 1, about how many employees might you enroll for our 40-Hour Virtual Course during one year?</vt:lpstr>
      <vt:lpstr>Q3: How likely are you to enroll employees in our 1-Day Overview Course?</vt:lpstr>
      <vt:lpstr>Q5: Please estimate: In year 1, about how many employees might you enroll for our 1-Day Course?  (Assume the scheduling of the 1-Day Course aligns with your employees' schedules.)</vt:lpstr>
      <vt:lpstr>Q6: What is the likelihood that you would consider purchasing a license from NHA to create custom content for your company related to our Hydropower System Principals Course?</vt:lpstr>
      <vt:lpstr>Curriculum Development </vt:lpstr>
      <vt:lpstr> Actions taken since October 2023 Board Meeting</vt:lpstr>
      <vt:lpstr>Pathway from now until March 2024  Board Meeting</vt:lpstr>
      <vt:lpstr>PROJECT Milestones – post MARCH 2024 board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LoSasso</dc:creator>
  <cp:revision>1</cp:revision>
  <dcterms:created xsi:type="dcterms:W3CDTF">2023-12-01T14:57:09Z</dcterms:created>
  <dcterms:modified xsi:type="dcterms:W3CDTF">2023-12-12T19:04:37Z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0x0101001C5BB6EEAEB5304A85FE6406F7F7B494</vt:lpwstr>
  </property>
  <property fmtid="{D5CDD505-2E9C-101B-9397-08002B2CF9AE}" pid="3" name="MediaServiceImageTags">
    <vt:lpwstr/>
  </property>
</Properties>
</file>