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7A19C-344A-4482-B3DD-6DE1BE61CDE0}" v="7" dt="2022-12-08T14:28:53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Laurita (NHA)" userId="229b0cfc-47c0-4e8e-924b-92ae0d3cb09e" providerId="ADAL" clId="{1F57A19C-344A-4482-B3DD-6DE1BE61CDE0}"/>
    <pc:docChg chg="undo custSel addSld delSld modSld sldOrd">
      <pc:chgData name="Anthony Laurita (NHA)" userId="229b0cfc-47c0-4e8e-924b-92ae0d3cb09e" providerId="ADAL" clId="{1F57A19C-344A-4482-B3DD-6DE1BE61CDE0}" dt="2022-12-08T15:55:52.917" v="1255" actId="113"/>
      <pc:docMkLst>
        <pc:docMk/>
      </pc:docMkLst>
      <pc:sldChg chg="del">
        <pc:chgData name="Anthony Laurita (NHA)" userId="229b0cfc-47c0-4e8e-924b-92ae0d3cb09e" providerId="ADAL" clId="{1F57A19C-344A-4482-B3DD-6DE1BE61CDE0}" dt="2022-12-06T20:45:04.910" v="64" actId="47"/>
        <pc:sldMkLst>
          <pc:docMk/>
          <pc:sldMk cId="2781850517" sldId="256"/>
        </pc:sldMkLst>
      </pc:sldChg>
      <pc:sldChg chg="del">
        <pc:chgData name="Anthony Laurita (NHA)" userId="229b0cfc-47c0-4e8e-924b-92ae0d3cb09e" providerId="ADAL" clId="{1F57A19C-344A-4482-B3DD-6DE1BE61CDE0}" dt="2022-12-06T20:44:55.763" v="62" actId="47"/>
        <pc:sldMkLst>
          <pc:docMk/>
          <pc:sldMk cId="89530659" sldId="257"/>
        </pc:sldMkLst>
      </pc:sldChg>
      <pc:sldChg chg="add del setBg">
        <pc:chgData name="Anthony Laurita (NHA)" userId="229b0cfc-47c0-4e8e-924b-92ae0d3cb09e" providerId="ADAL" clId="{1F57A19C-344A-4482-B3DD-6DE1BE61CDE0}" dt="2022-12-08T14:28:54.858" v="1006" actId="47"/>
        <pc:sldMkLst>
          <pc:docMk/>
          <pc:sldMk cId="66820016" sldId="258"/>
        </pc:sldMkLst>
      </pc:sldChg>
      <pc:sldChg chg="add del setBg">
        <pc:chgData name="Anthony Laurita (NHA)" userId="229b0cfc-47c0-4e8e-924b-92ae0d3cb09e" providerId="ADAL" clId="{1F57A19C-344A-4482-B3DD-6DE1BE61CDE0}" dt="2022-12-08T14:28:55.260" v="1007" actId="47"/>
        <pc:sldMkLst>
          <pc:docMk/>
          <pc:sldMk cId="2304855452" sldId="259"/>
        </pc:sldMkLst>
      </pc:sldChg>
      <pc:sldChg chg="modSp mod ord">
        <pc:chgData name="Anthony Laurita (NHA)" userId="229b0cfc-47c0-4e8e-924b-92ae0d3cb09e" providerId="ADAL" clId="{1F57A19C-344A-4482-B3DD-6DE1BE61CDE0}" dt="2022-12-08T14:23:41.304" v="977" actId="20577"/>
        <pc:sldMkLst>
          <pc:docMk/>
          <pc:sldMk cId="2249224702" sldId="260"/>
        </pc:sldMkLst>
        <pc:spChg chg="mod">
          <ac:chgData name="Anthony Laurita (NHA)" userId="229b0cfc-47c0-4e8e-924b-92ae0d3cb09e" providerId="ADAL" clId="{1F57A19C-344A-4482-B3DD-6DE1BE61CDE0}" dt="2022-12-07T20:48:25.402" v="956" actId="20577"/>
          <ac:spMkLst>
            <pc:docMk/>
            <pc:sldMk cId="2249224702" sldId="260"/>
            <ac:spMk id="2" creationId="{774C1B9C-6F6B-4A0D-A1AA-D65772507F6D}"/>
          </ac:spMkLst>
        </pc:spChg>
        <pc:spChg chg="mod">
          <ac:chgData name="Anthony Laurita (NHA)" userId="229b0cfc-47c0-4e8e-924b-92ae0d3cb09e" providerId="ADAL" clId="{1F57A19C-344A-4482-B3DD-6DE1BE61CDE0}" dt="2022-12-08T14:23:41.304" v="977" actId="20577"/>
          <ac:spMkLst>
            <pc:docMk/>
            <pc:sldMk cId="2249224702" sldId="260"/>
            <ac:spMk id="3" creationId="{D6CDA695-C1D8-475A-A81F-0D3376ADF84D}"/>
          </ac:spMkLst>
        </pc:spChg>
      </pc:sldChg>
      <pc:sldChg chg="modSp mod">
        <pc:chgData name="Anthony Laurita (NHA)" userId="229b0cfc-47c0-4e8e-924b-92ae0d3cb09e" providerId="ADAL" clId="{1F57A19C-344A-4482-B3DD-6DE1BE61CDE0}" dt="2022-12-07T20:48:43.406" v="975" actId="20577"/>
        <pc:sldMkLst>
          <pc:docMk/>
          <pc:sldMk cId="4282618765" sldId="261"/>
        </pc:sldMkLst>
        <pc:spChg chg="mod">
          <ac:chgData name="Anthony Laurita (NHA)" userId="229b0cfc-47c0-4e8e-924b-92ae0d3cb09e" providerId="ADAL" clId="{1F57A19C-344A-4482-B3DD-6DE1BE61CDE0}" dt="2022-12-07T20:48:43.406" v="975" actId="20577"/>
          <ac:spMkLst>
            <pc:docMk/>
            <pc:sldMk cId="4282618765" sldId="261"/>
            <ac:spMk id="3" creationId="{1D53EC8D-C507-4A8B-9E56-5FA18E5814B6}"/>
          </ac:spMkLst>
        </pc:spChg>
      </pc:sldChg>
      <pc:sldChg chg="modSp del mod">
        <pc:chgData name="Anthony Laurita (NHA)" userId="229b0cfc-47c0-4e8e-924b-92ae0d3cb09e" providerId="ADAL" clId="{1F57A19C-344A-4482-B3DD-6DE1BE61CDE0}" dt="2022-12-07T14:57:57.543" v="869" actId="47"/>
        <pc:sldMkLst>
          <pc:docMk/>
          <pc:sldMk cId="1684621504" sldId="262"/>
        </pc:sldMkLst>
        <pc:spChg chg="mod">
          <ac:chgData name="Anthony Laurita (NHA)" userId="229b0cfc-47c0-4e8e-924b-92ae0d3cb09e" providerId="ADAL" clId="{1F57A19C-344A-4482-B3DD-6DE1BE61CDE0}" dt="2022-12-06T20:44:42.574" v="60" actId="113"/>
          <ac:spMkLst>
            <pc:docMk/>
            <pc:sldMk cId="1684621504" sldId="262"/>
            <ac:spMk id="2" creationId="{C7BF41AB-AC9D-41CE-BD95-7D7F24C42119}"/>
          </ac:spMkLst>
        </pc:spChg>
        <pc:spChg chg="mod">
          <ac:chgData name="Anthony Laurita (NHA)" userId="229b0cfc-47c0-4e8e-924b-92ae0d3cb09e" providerId="ADAL" clId="{1F57A19C-344A-4482-B3DD-6DE1BE61CDE0}" dt="2022-12-06T21:06:55.280" v="187" actId="20577"/>
          <ac:spMkLst>
            <pc:docMk/>
            <pc:sldMk cId="1684621504" sldId="262"/>
            <ac:spMk id="3" creationId="{0997BACF-362F-4316-AEB2-157FB789F340}"/>
          </ac:spMkLst>
        </pc:spChg>
      </pc:sldChg>
      <pc:sldChg chg="addSp delSp modSp mod ord setBg">
        <pc:chgData name="Anthony Laurita (NHA)" userId="229b0cfc-47c0-4e8e-924b-92ae0d3cb09e" providerId="ADAL" clId="{1F57A19C-344A-4482-B3DD-6DE1BE61CDE0}" dt="2022-12-08T14:24:14.711" v="992" actId="20577"/>
        <pc:sldMkLst>
          <pc:docMk/>
          <pc:sldMk cId="2070010792" sldId="263"/>
        </pc:sldMkLst>
        <pc:spChg chg="mod">
          <ac:chgData name="Anthony Laurita (NHA)" userId="229b0cfc-47c0-4e8e-924b-92ae0d3cb09e" providerId="ADAL" clId="{1F57A19C-344A-4482-B3DD-6DE1BE61CDE0}" dt="2022-12-08T14:24:14.711" v="992" actId="20577"/>
          <ac:spMkLst>
            <pc:docMk/>
            <pc:sldMk cId="2070010792" sldId="263"/>
            <ac:spMk id="2" creationId="{20F78722-52D4-4559-931C-9F2096C27F39}"/>
          </ac:spMkLst>
        </pc:spChg>
        <pc:spChg chg="add del mod">
          <ac:chgData name="Anthony Laurita (NHA)" userId="229b0cfc-47c0-4e8e-924b-92ae0d3cb09e" providerId="ADAL" clId="{1F57A19C-344A-4482-B3DD-6DE1BE61CDE0}" dt="2022-12-06T20:39:17.947" v="41" actId="478"/>
          <ac:spMkLst>
            <pc:docMk/>
            <pc:sldMk cId="2070010792" sldId="263"/>
            <ac:spMk id="7" creationId="{6FD34402-8034-88E6-F734-DEACE0383362}"/>
          </ac:spMkLst>
        </pc:spChg>
        <pc:spChg chg="add mod">
          <ac:chgData name="Anthony Laurita (NHA)" userId="229b0cfc-47c0-4e8e-924b-92ae0d3cb09e" providerId="ADAL" clId="{1F57A19C-344A-4482-B3DD-6DE1BE61CDE0}" dt="2022-12-06T20:39:51.294" v="46" actId="1076"/>
          <ac:spMkLst>
            <pc:docMk/>
            <pc:sldMk cId="2070010792" sldId="263"/>
            <ac:spMk id="10" creationId="{1863EAF0-0BA5-74D7-B5C7-98ABCF796CDB}"/>
          </ac:spMkLst>
        </pc:spChg>
        <pc:picChg chg="add del mod">
          <ac:chgData name="Anthony Laurita (NHA)" userId="229b0cfc-47c0-4e8e-924b-92ae0d3cb09e" providerId="ADAL" clId="{1F57A19C-344A-4482-B3DD-6DE1BE61CDE0}" dt="2022-12-06T21:19:41.511" v="711" actId="1076"/>
          <ac:picMkLst>
            <pc:docMk/>
            <pc:sldMk cId="2070010792" sldId="263"/>
            <ac:picMk id="5" creationId="{073A3E01-A24F-8D9C-00D0-79C8DD595E30}"/>
          </ac:picMkLst>
        </pc:picChg>
        <pc:picChg chg="add del mod">
          <ac:chgData name="Anthony Laurita (NHA)" userId="229b0cfc-47c0-4e8e-924b-92ae0d3cb09e" providerId="ADAL" clId="{1F57A19C-344A-4482-B3DD-6DE1BE61CDE0}" dt="2022-12-06T20:39:16.927" v="40" actId="931"/>
          <ac:picMkLst>
            <pc:docMk/>
            <pc:sldMk cId="2070010792" sldId="263"/>
            <ac:picMk id="9" creationId="{8626DF56-7CBD-58CE-D7C2-C099444B626A}"/>
          </ac:picMkLst>
        </pc:picChg>
      </pc:sldChg>
      <pc:sldChg chg="del">
        <pc:chgData name="Anthony Laurita (NHA)" userId="229b0cfc-47c0-4e8e-924b-92ae0d3cb09e" providerId="ADAL" clId="{1F57A19C-344A-4482-B3DD-6DE1BE61CDE0}" dt="2022-12-06T20:45:06.146" v="65" actId="47"/>
        <pc:sldMkLst>
          <pc:docMk/>
          <pc:sldMk cId="811293626" sldId="264"/>
        </pc:sldMkLst>
      </pc:sldChg>
      <pc:sldChg chg="new del">
        <pc:chgData name="Anthony Laurita (NHA)" userId="229b0cfc-47c0-4e8e-924b-92ae0d3cb09e" providerId="ADAL" clId="{1F57A19C-344A-4482-B3DD-6DE1BE61CDE0}" dt="2022-12-08T14:27:21.019" v="994" actId="47"/>
        <pc:sldMkLst>
          <pc:docMk/>
          <pc:sldMk cId="1242468920" sldId="264"/>
        </pc:sldMkLst>
      </pc:sldChg>
      <pc:sldChg chg="modSp add del mod ord">
        <pc:chgData name="Anthony Laurita (NHA)" userId="229b0cfc-47c0-4e8e-924b-92ae0d3cb09e" providerId="ADAL" clId="{1F57A19C-344A-4482-B3DD-6DE1BE61CDE0}" dt="2022-12-08T14:27:52.390" v="999" actId="47"/>
        <pc:sldMkLst>
          <pc:docMk/>
          <pc:sldMk cId="1815960544" sldId="264"/>
        </pc:sldMkLst>
        <pc:spChg chg="mod">
          <ac:chgData name="Anthony Laurita (NHA)" userId="229b0cfc-47c0-4e8e-924b-92ae0d3cb09e" providerId="ADAL" clId="{1F57A19C-344A-4482-B3DD-6DE1BE61CDE0}" dt="2022-12-08T14:27:43.918" v="998" actId="20577"/>
          <ac:spMkLst>
            <pc:docMk/>
            <pc:sldMk cId="1815960544" sldId="264"/>
            <ac:spMk id="3" creationId="{1D53EC8D-C507-4A8B-9E56-5FA18E5814B6}"/>
          </ac:spMkLst>
        </pc:spChg>
      </pc:sldChg>
      <pc:sldChg chg="addSp delSp modSp add mod ord">
        <pc:chgData name="Anthony Laurita (NHA)" userId="229b0cfc-47c0-4e8e-924b-92ae0d3cb09e" providerId="ADAL" clId="{1F57A19C-344A-4482-B3DD-6DE1BE61CDE0}" dt="2022-12-08T15:55:52.917" v="1255" actId="113"/>
        <pc:sldMkLst>
          <pc:docMk/>
          <pc:sldMk cId="3584925836" sldId="264"/>
        </pc:sldMkLst>
        <pc:spChg chg="mod">
          <ac:chgData name="Anthony Laurita (NHA)" userId="229b0cfc-47c0-4e8e-924b-92ae0d3cb09e" providerId="ADAL" clId="{1F57A19C-344A-4482-B3DD-6DE1BE61CDE0}" dt="2022-12-08T14:56:37.930" v="1148" actId="20577"/>
          <ac:spMkLst>
            <pc:docMk/>
            <pc:sldMk cId="3584925836" sldId="264"/>
            <ac:spMk id="2" creationId="{20F78722-52D4-4559-931C-9F2096C27F39}"/>
          </ac:spMkLst>
        </pc:spChg>
        <pc:spChg chg="add del mod">
          <ac:chgData name="Anthony Laurita (NHA)" userId="229b0cfc-47c0-4e8e-924b-92ae0d3cb09e" providerId="ADAL" clId="{1F57A19C-344A-4482-B3DD-6DE1BE61CDE0}" dt="2022-12-08T15:55:52.917" v="1255" actId="113"/>
          <ac:spMkLst>
            <pc:docMk/>
            <pc:sldMk cId="3584925836" sldId="264"/>
            <ac:spMk id="4" creationId="{5044C36E-088F-DBE3-0F09-950759E9EFD5}"/>
          </ac:spMkLst>
        </pc:spChg>
        <pc:spChg chg="del">
          <ac:chgData name="Anthony Laurita (NHA)" userId="229b0cfc-47c0-4e8e-924b-92ae0d3cb09e" providerId="ADAL" clId="{1F57A19C-344A-4482-B3DD-6DE1BE61CDE0}" dt="2022-12-08T14:39:30.402" v="1016" actId="478"/>
          <ac:spMkLst>
            <pc:docMk/>
            <pc:sldMk cId="3584925836" sldId="264"/>
            <ac:spMk id="10" creationId="{1863EAF0-0BA5-74D7-B5C7-98ABCF796CDB}"/>
          </ac:spMkLst>
        </pc:spChg>
        <pc:picChg chg="del">
          <ac:chgData name="Anthony Laurita (NHA)" userId="229b0cfc-47c0-4e8e-924b-92ae0d3cb09e" providerId="ADAL" clId="{1F57A19C-344A-4482-B3DD-6DE1BE61CDE0}" dt="2022-12-08T14:39:23.225" v="1012" actId="478"/>
          <ac:picMkLst>
            <pc:docMk/>
            <pc:sldMk cId="3584925836" sldId="264"/>
            <ac:picMk id="5" creationId="{073A3E01-A24F-8D9C-00D0-79C8DD595E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50EBB-8FC1-41D7-A373-534A87931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0753D-999F-4B54-B51C-9FD599D36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DEF0B-5EAF-4924-A896-770FFD358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0C49E-E6F4-4B9B-96CE-98E1A3E51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47E2B-8E3A-4EF6-BE98-838859D3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1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06DE-A6C8-4393-B7D1-2901916A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96BA2-DC0C-458A-8BED-61901BF77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DEE3C-1E53-4AE0-A9E6-C1E8B5662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984FF-F67D-41D2-8AB6-E4492583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7601B-0C11-4BD5-95C7-C1678276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1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3E3F7D-8E4E-488D-BF3C-0ED3619D8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7F628-1495-4EA1-926F-D7D4CDB59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4533E-D033-4A6B-90A3-41FD996C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07695-3471-4948-914D-9CFD26E4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6607A-43B9-4C51-AAA3-392ECA1D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1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D2305-BC8F-45E1-BE67-8A3503530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78FD9-074F-477D-B203-D0EB65728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D0D6B-06EA-4FF7-9DD5-946E385BA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6413C-8658-434F-8845-512B8E62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AB4E3-C13F-46FE-BBA4-B838CB81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3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CE8D-ED2C-4401-8FF3-ADA6FE21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05A30-38AA-449F-A588-0ED8CF78E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D5FA8-88B3-463A-B799-6A7966C42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E0A5A-8A67-47C4-90DA-266126BA2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99AE9-4E76-43D1-9FCC-A39D98CD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2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6F1B4-06D4-4501-84F2-73498077D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25A4E-D9AA-45F3-973B-44ED76C09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F8DD7-A2D8-4C0C-9C96-6AFF99F7E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B5994-741A-4C3A-BF6A-FEB8F0991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3292E-4A5B-4611-8EDB-C7FFE503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DFA74-8A7A-412B-A542-2242781E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3FA6-71F1-4C5C-8571-BCA82AD4C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4828F-B15E-4169-B399-B3C5D7C66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03322-5C05-418C-959B-713C656AA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C8832-A819-4ACD-9686-B6DFE8897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46AE2A-E096-450A-BD7E-FD40EFBD2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95306-26B7-4D94-B391-52ECBF1B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84A158-E464-4564-BEA2-0DFAC8DA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C28EF-2EF1-4207-AA36-896536EFD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2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EC22-B1C5-4D91-9D89-530DE0FA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A0BB7A-F307-4CBF-80DC-89CF100F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A0FAA-4876-48E8-9D77-7425796AF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38AB0-F59F-47C7-BC80-027837B5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8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86D95D-DAB7-4D9F-9C89-13C32F435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47ED1C-66C3-4DA1-BFBE-2265C64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ADD31-7494-423C-966B-8DBB39EC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0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4277-11D6-4610-A62A-4B712AC4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7E53-46D5-4B36-B8E0-D6712DB07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30A96-1684-4E2D-A66D-AB08E4D3C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1A208-FED3-4B3E-A461-90695F14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4ADEF6-5843-4DCA-8EA9-E8D06FFEC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BC8E2-444E-4155-8FAB-920A758C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2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11CE5-2227-4FB3-8B0C-07FB983A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7B2B7-DEA1-408A-9836-9560FF3A00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1334F-A58E-4D7C-8D1E-029E0CCF4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DCD9F-2A67-4979-94E4-5C1C96550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E63A3-6FEF-4B63-9CF9-9F5B382A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FA66E-EC66-4548-B45B-E66BEB06B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9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19E14E-C6DA-4035-BD76-BC29FD25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85611-F6AE-4F0F-938D-F42F7D42F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E8665-74BA-4105-A687-1A7CE9411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82343-8DE6-4820-8C88-5B6DDFC23BD1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6EB38-C186-473A-94F1-07C471353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B1A75-4431-41E7-91C6-7F66A649D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FF4D6-BA54-458D-A879-75F4FD1B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3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8DD4-813D-4F98-A810-7375B1E1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3EC8D-C507-4A8B-9E56-5FA18E581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Operational Excellence (</a:t>
            </a:r>
            <a:r>
              <a:rPr lang="en-US" sz="4400" b="1" dirty="0" err="1"/>
              <a:t>OpEx</a:t>
            </a:r>
            <a:r>
              <a:rPr lang="en-US" sz="4400" b="1" dirty="0"/>
              <a:t>)</a:t>
            </a:r>
          </a:p>
          <a:p>
            <a:pPr marL="0" indent="0" algn="ctr">
              <a:buNone/>
            </a:pPr>
            <a:r>
              <a:rPr lang="en-US" sz="4400" b="1" dirty="0"/>
              <a:t>Reimagined</a:t>
            </a:r>
          </a:p>
          <a:p>
            <a:pPr marL="0" indent="0" algn="ctr">
              <a:buNone/>
            </a:pPr>
            <a:r>
              <a:rPr lang="en-US" sz="2400" dirty="0"/>
              <a:t>December 9, 2022</a:t>
            </a:r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r>
              <a:rPr lang="en-US" sz="2000" b="1" dirty="0"/>
              <a:t>    Anthony Laurita, Program Manager, NHA</a:t>
            </a:r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261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8722-52D4-4559-931C-9F2096C27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50825"/>
            <a:ext cx="10515600" cy="1325563"/>
          </a:xfrm>
        </p:spPr>
        <p:txBody>
          <a:bodyPr/>
          <a:lstStyle/>
          <a:p>
            <a:r>
              <a:rPr lang="en-US" b="1" dirty="0"/>
              <a:t>Phase I: Outcomes</a:t>
            </a:r>
          </a:p>
        </p:txBody>
      </p:sp>
      <p:pic>
        <p:nvPicPr>
          <p:cNvPr id="5" name="Content Placeholder 4" descr="Timeline&#10;&#10;Description automatically generated">
            <a:extLst>
              <a:ext uri="{FF2B5EF4-FFF2-40B4-BE49-F238E27FC236}">
                <a16:creationId xmlns:a16="http://schemas.microsoft.com/office/drawing/2014/main" id="{073A3E01-A24F-8D9C-00D0-79C8DD595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10" y="1718470"/>
            <a:ext cx="10688978" cy="4678364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63EAF0-0BA5-74D7-B5C7-98ABCF796CDB}"/>
              </a:ext>
            </a:extLst>
          </p:cNvPr>
          <p:cNvSpPr/>
          <p:nvPr/>
        </p:nvSpPr>
        <p:spPr>
          <a:xfrm>
            <a:off x="838199" y="1718470"/>
            <a:ext cx="1409701" cy="341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1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1B9C-6F6B-4A0D-A1AA-D6577250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Phase II: </a:t>
            </a:r>
            <a:r>
              <a:rPr lang="en-US" b="1" dirty="0" err="1"/>
              <a:t>OpEx</a:t>
            </a:r>
            <a:r>
              <a:rPr lang="en-US" b="1" dirty="0"/>
              <a:t>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DA695-C1D8-475A-A81F-0D3376ADF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724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Generate report alerts and build a notification system</a:t>
            </a:r>
          </a:p>
          <a:p>
            <a:pPr marL="514350" indent="-514350">
              <a:buAutoNum type="arabicPeriod"/>
            </a:pPr>
            <a:r>
              <a:rPr lang="en-US" dirty="0"/>
              <a:t>Create event reports, send out reports, and streamline login activity </a:t>
            </a:r>
          </a:p>
          <a:p>
            <a:pPr marL="514350" indent="-514350">
              <a:buAutoNum type="arabicPeriod"/>
            </a:pPr>
            <a:r>
              <a:rPr lang="en-US" dirty="0"/>
              <a:t>Search the database with specific criteria and key phrases </a:t>
            </a:r>
          </a:p>
          <a:p>
            <a:pPr marL="514350" indent="-514350">
              <a:buAutoNum type="arabicPeriod"/>
            </a:pPr>
            <a:r>
              <a:rPr lang="en-US" dirty="0"/>
              <a:t>A “one stop shop” database for operators and engineers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24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8722-52D4-4559-931C-9F2096C27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50825"/>
            <a:ext cx="10515600" cy="1325563"/>
          </a:xfrm>
        </p:spPr>
        <p:txBody>
          <a:bodyPr/>
          <a:lstStyle/>
          <a:p>
            <a:r>
              <a:rPr lang="en-US" b="1" dirty="0"/>
              <a:t>Strategic Question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44C36E-088F-DBE3-0F09-950759E9E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73264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After the completion of </a:t>
            </a:r>
            <a:r>
              <a:rPr lang="en-US" dirty="0" err="1">
                <a:solidFill>
                  <a:schemeClr val="bg1"/>
                </a:solidFill>
              </a:rPr>
              <a:t>OpEx</a:t>
            </a:r>
            <a:r>
              <a:rPr lang="en-US" dirty="0">
                <a:solidFill>
                  <a:schemeClr val="bg1"/>
                </a:solidFill>
              </a:rPr>
              <a:t> Reimagined, how do we increase users and get more companies to fill out reports?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YTD 2022: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Duke Energy (2)</a:t>
            </a:r>
            <a:endParaRPr lang="en-US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Yuba County (3)</a:t>
            </a:r>
            <a:endParaRPr lang="en-US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Chelan County Public Utility District ( 4)</a:t>
            </a:r>
            <a:endParaRPr lang="en-US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WEC Energy Group (4)</a:t>
            </a:r>
            <a:endParaRPr lang="en-US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Pacific Gas and Electric (10)</a:t>
            </a:r>
            <a:endParaRPr lang="en-US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25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10519</TotalTime>
  <Words>124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PowerPoint Presentation</vt:lpstr>
      <vt:lpstr>Phase I: Outcomes</vt:lpstr>
      <vt:lpstr>Phase II: OpEx 2.0</vt:lpstr>
      <vt:lpstr>Strategic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LeRoy Coleman (NHA)</dc:creator>
  <cp:lastModifiedBy>Anthony Laurita (NHA)</cp:lastModifiedBy>
  <cp:revision>3</cp:revision>
  <dcterms:created xsi:type="dcterms:W3CDTF">2019-06-17T18:18:43Z</dcterms:created>
  <dcterms:modified xsi:type="dcterms:W3CDTF">2022-12-08T15:56:01Z</dcterms:modified>
</cp:coreProperties>
</file>